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75AA9-EEDD-4F55-A323-4F08EEE49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CD9A90A-0F88-408C-B441-BD9638A494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61614E-DC60-493D-92A9-AD5982C9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57A-90A8-4F88-A46A-B97B17CF18D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BADD2F-3957-463F-A5E0-C321175B0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D238552-AC2B-4A76-9198-027854126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D9F-DB45-4398-ABA5-DD54B29D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32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1EDD25-70BF-4641-9893-12BC892A5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006BA4-2FAE-438A-85C5-AF7E42F71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8C5F3A-7DC9-4271-BCE7-5557E5534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57A-90A8-4F88-A46A-B97B17CF18D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D7E0C9-01EF-47FA-8F8A-8E82E3235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13E573-CCD9-4589-93FC-B5CB3471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D9F-DB45-4398-ABA5-DD54B29D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9027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EFC6E3D-4AEC-4F1A-83FD-BF2BB0355D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4466B25-6C48-4768-93F7-32E33C189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A2221AB-8E4F-4D42-9070-F6054E342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57A-90A8-4F88-A46A-B97B17CF18D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92B148-15A8-48DD-BEA4-859E764F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92742F-1162-45D8-B058-D0031FC75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D9F-DB45-4398-ABA5-DD54B29D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19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2D0112-6078-4573-90E5-E50913339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7FB75B5-FAF7-49F4-B657-065FDB290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B04477B-0023-4AA4-9625-A9F97051F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57A-90A8-4F88-A46A-B97B17CF18D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E49D87-EE8B-4249-901E-6493DE424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A6E6AC-12F3-4C67-BB4A-2942FD4E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D9F-DB45-4398-ABA5-DD54B29D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3925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448A1-3F51-42C2-A016-860072354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15736A-2DAC-4F01-B7C0-F2B64B0DA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73BAD1-C56A-49EE-8683-773E7FFD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57A-90A8-4F88-A46A-B97B17CF18D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A1B78-1AD9-4A6E-8BCC-5D7E83888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6F1D95-8C6C-4022-B4D2-99F3BF91B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D9F-DB45-4398-ABA5-DD54B29D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611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2877DB-3335-4D86-ACAD-5767CD68A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FD641E-CADD-42E0-B35B-73602B3224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1436CE-1E40-4872-AB4D-7E38E78A4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6C06B8C-DFA3-4CEA-8E70-B7C21795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57A-90A8-4F88-A46A-B97B17CF18D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675A079-5160-425C-BFE8-5FED12FBA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D2B3F62-3572-4FF5-AA8B-3167B1006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D9F-DB45-4398-ABA5-DD54B29D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683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DB2AB-F03A-4681-9547-F0576FB7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5D6B64-C69E-454D-82C6-0C2122327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27AF3C1-7098-44CA-A2FC-F7C07D9B4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048408-A3E0-4F9D-A4BD-25BB98578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4BEAC87-7AE1-41AB-8093-79B5535EC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4928575-C914-482C-A249-48B5BCD6B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57A-90A8-4F88-A46A-B97B17CF18D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DF15395-3ECC-42ED-8C61-5098CBD6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94875DD-CF2D-45A5-A12F-E51F128C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D9F-DB45-4398-ABA5-DD54B29D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23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52C29-A9F6-473D-8B00-D3D792F96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5880BCE-DEC7-444C-8DA9-0AAB6A732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57A-90A8-4F88-A46A-B97B17CF18D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E24922-63D0-4DE2-8A23-4253EA98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9814AF-07EF-4C38-AC35-03D479262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D9F-DB45-4398-ABA5-DD54B29D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206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20C32BC-4FEB-4859-B04C-02A7B909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57A-90A8-4F88-A46A-B97B17CF18D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0B1F0A6-E5FA-4522-866A-615BB8C1D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6107C2-6D84-46C1-9E47-D43E40FF7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D9F-DB45-4398-ABA5-DD54B29D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7175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015526-616A-4108-B197-A6694C048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342310-BA4E-4872-B326-DD406609B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BA3D8AC-5657-445C-900B-39EB5167A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E70753-FD53-40A5-BD34-795DE2004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57A-90A8-4F88-A46A-B97B17CF18D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DE33A7-D159-4AF3-B69F-22F869CD1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E0CC7A-5471-46D1-BFA2-AB3CC915E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D9F-DB45-4398-ABA5-DD54B29D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042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4E3BEA-8B33-4867-8C8C-4DF8A8EE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83A7164-FDEF-4F75-97B3-E38A2996C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B8EBD3F-379E-477D-B172-FABE3CBB4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0DE569-5334-4336-A91F-615D9CFDF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D657A-90A8-4F88-A46A-B97B17CF18D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8810262-15F0-4064-9A63-136CFEB2A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4F4F7C-3E80-4F17-89E8-43FFAAE0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CAD9F-DB45-4398-ABA5-DD54B29D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849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48CBFA-EFC0-4E3E-9958-7DA84467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2A2176A-9474-4D24-BAAE-271A857CD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DFD45E-D026-4EA9-85BB-815B18464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D657A-90A8-4F88-A46A-B97B17CF18DA}" type="datetimeFigureOut">
              <a:rPr lang="fr-FR" smtClean="0"/>
              <a:t>25/01/2022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17561D0-D174-441C-94EA-AFA2A6BCF9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266259-BCE0-451D-9CA3-3DDA0585BB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CAD9F-DB45-4398-ABA5-DD54B29DC28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25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E0414A0A-2C1E-414D-ADD5-550BB3676103}"/>
              </a:ext>
            </a:extLst>
          </p:cNvPr>
          <p:cNvSpPr/>
          <p:nvPr/>
        </p:nvSpPr>
        <p:spPr>
          <a:xfrm>
            <a:off x="88778" y="26633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Comptable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B2F96816-D10E-44B1-B0B5-51CE691D9A14}"/>
              </a:ext>
            </a:extLst>
          </p:cNvPr>
          <p:cNvSpPr/>
          <p:nvPr/>
        </p:nvSpPr>
        <p:spPr>
          <a:xfrm>
            <a:off x="3391271" y="26633"/>
            <a:ext cx="3302493" cy="21868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rô</a:t>
            </a: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du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0000FF"/>
                </a:solidFill>
              </a:rPr>
              <a:t>com</a:t>
            </a:r>
            <a:r>
              <a:rPr lang="fr-FR" b="1" u="sng" dirty="0">
                <a:solidFill>
                  <a:srgbClr val="A6A6A6"/>
                </a:solidFill>
              </a:rPr>
              <a:t>p</a:t>
            </a:r>
            <a:r>
              <a:rPr lang="fr-FR" b="1" u="sng" dirty="0">
                <a:solidFill>
                  <a:srgbClr val="FF0000"/>
                </a:solidFill>
              </a:rPr>
              <a:t>ta</a:t>
            </a:r>
            <a:r>
              <a:rPr lang="fr-FR" b="1" u="sng" dirty="0">
                <a:solidFill>
                  <a:srgbClr val="0000FF"/>
                </a:solidFill>
              </a:rPr>
              <a:t>ble</a:t>
            </a:r>
            <a:r>
              <a:rPr lang="fr-FR" b="1" u="sng" dirty="0"/>
              <a:t> 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Vé</a:t>
            </a:r>
            <a:r>
              <a:rPr lang="fr-FR" dirty="0">
                <a:solidFill>
                  <a:srgbClr val="FF0000"/>
                </a:solidFill>
              </a:rPr>
              <a:t>ri</a:t>
            </a:r>
            <a:r>
              <a:rPr lang="fr-FR" dirty="0">
                <a:solidFill>
                  <a:srgbClr val="0000FF"/>
                </a:solidFill>
              </a:rPr>
              <a:t>fier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les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bé</a:t>
            </a:r>
            <a:r>
              <a:rPr lang="fr-FR" dirty="0">
                <a:solidFill>
                  <a:srgbClr val="FF0000"/>
                </a:solidFill>
              </a:rPr>
              <a:t>né</a:t>
            </a:r>
            <a:r>
              <a:rPr lang="fr-FR" dirty="0">
                <a:solidFill>
                  <a:srgbClr val="0000FF"/>
                </a:solidFill>
              </a:rPr>
              <a:t>fi</a:t>
            </a:r>
            <a:r>
              <a:rPr lang="fr-FR" dirty="0">
                <a:solidFill>
                  <a:srgbClr val="FF0000"/>
                </a:solidFill>
              </a:rPr>
              <a:t>ce</a:t>
            </a:r>
            <a:r>
              <a:rPr lang="fr-FR" dirty="0">
                <a:solidFill>
                  <a:srgbClr val="A6A6A6"/>
                </a:solidFill>
              </a:rPr>
              <a:t>s , </a:t>
            </a:r>
            <a:r>
              <a:rPr lang="fr-FR" dirty="0">
                <a:solidFill>
                  <a:srgbClr val="0000FF"/>
                </a:solidFill>
              </a:rPr>
              <a:t>fai</a:t>
            </a:r>
            <a:r>
              <a:rPr lang="fr-FR" dirty="0">
                <a:solidFill>
                  <a:srgbClr val="FF0000"/>
                </a:solidFill>
              </a:rPr>
              <a:t>re</a:t>
            </a:r>
            <a:r>
              <a:rPr lang="fr-FR" dirty="0">
                <a:solidFill>
                  <a:srgbClr val="A6A6A6"/>
                </a:solidFill>
              </a:rPr>
              <a:t> </a:t>
            </a:r>
            <a:r>
              <a:rPr lang="fr-FR" dirty="0">
                <a:solidFill>
                  <a:srgbClr val="0000FF"/>
                </a:solidFill>
              </a:rPr>
              <a:t>le</a:t>
            </a:r>
            <a:r>
              <a:rPr lang="fr-FR" dirty="0">
                <a:solidFill>
                  <a:srgbClr val="A6A6A6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to</a:t>
            </a:r>
            <a:r>
              <a:rPr lang="fr-FR" dirty="0">
                <a:solidFill>
                  <a:srgbClr val="0000FF"/>
                </a:solidFill>
              </a:rPr>
              <a:t>tal</a:t>
            </a:r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FF0000"/>
                </a:solidFill>
              </a:rPr>
              <a:t>Cal</a:t>
            </a:r>
            <a:r>
              <a:rPr lang="fr-FR" dirty="0">
                <a:solidFill>
                  <a:srgbClr val="0000FF"/>
                </a:solidFill>
              </a:rPr>
              <a:t>cu</a:t>
            </a:r>
            <a:r>
              <a:rPr lang="fr-FR" dirty="0">
                <a:solidFill>
                  <a:srgbClr val="FF0000"/>
                </a:solidFill>
              </a:rPr>
              <a:t>ler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l’ar</a:t>
            </a:r>
            <a:r>
              <a:rPr lang="fr-FR" dirty="0">
                <a:solidFill>
                  <a:srgbClr val="FF0000"/>
                </a:solidFill>
              </a:rPr>
              <a:t>ge</a:t>
            </a:r>
            <a:r>
              <a:rPr lang="fr-FR" dirty="0">
                <a:solidFill>
                  <a:srgbClr val="A6A6A6"/>
                </a:solidFill>
              </a:rPr>
              <a:t>nt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ga</a:t>
            </a:r>
            <a:r>
              <a:rPr lang="fr-FR" dirty="0">
                <a:solidFill>
                  <a:srgbClr val="FF0000"/>
                </a:solidFill>
              </a:rPr>
              <a:t>gné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lor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des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o</a:t>
            </a:r>
            <a:r>
              <a:rPr lang="fr-FR" dirty="0">
                <a:solidFill>
                  <a:srgbClr val="FF0000"/>
                </a:solidFill>
              </a:rPr>
              <a:t>pé</a:t>
            </a:r>
            <a:r>
              <a:rPr lang="fr-FR" dirty="0">
                <a:solidFill>
                  <a:srgbClr val="0000FF"/>
                </a:solidFill>
              </a:rPr>
              <a:t>ra</a:t>
            </a:r>
            <a:r>
              <a:rPr lang="fr-FR" dirty="0">
                <a:solidFill>
                  <a:srgbClr val="FF0000"/>
                </a:solidFill>
              </a:rPr>
              <a:t>tion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re</a:t>
            </a:r>
            <a:r>
              <a:rPr lang="fr-FR" dirty="0">
                <a:solidFill>
                  <a:srgbClr val="FF0000"/>
                </a:solidFill>
              </a:rPr>
              <a:t>cy</a:t>
            </a:r>
            <a:r>
              <a:rPr lang="fr-FR" dirty="0">
                <a:solidFill>
                  <a:srgbClr val="0000FF"/>
                </a:solidFill>
              </a:rPr>
              <a:t>cla</a:t>
            </a:r>
            <a:r>
              <a:rPr lang="fr-FR" dirty="0">
                <a:solidFill>
                  <a:srgbClr val="FF0000"/>
                </a:solidFill>
              </a:rPr>
              <a:t>ge</a:t>
            </a:r>
            <a:r>
              <a:rPr lang="fr-FR" dirty="0"/>
              <a:t>.</a:t>
            </a:r>
            <a:br>
              <a:rPr lang="fr-FR" dirty="0"/>
            </a:br>
            <a:endParaRPr lang="fr-FR" sz="44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AD4E13C-453C-4911-BFC6-6CCC0138D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414" y="310718"/>
            <a:ext cx="630314" cy="581828"/>
          </a:xfrm>
          <a:prstGeom prst="rect">
            <a:avLst/>
          </a:prstGeom>
        </p:spPr>
      </p:pic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60633DA-DF78-44CE-89A3-6F13A8613EA3}"/>
              </a:ext>
            </a:extLst>
          </p:cNvPr>
          <p:cNvSpPr/>
          <p:nvPr/>
        </p:nvSpPr>
        <p:spPr>
          <a:xfrm>
            <a:off x="88777" y="2297097"/>
            <a:ext cx="3302493" cy="226380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Secrétaire</a:t>
            </a: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E163BC1-2416-46DD-A1A7-ED86DB9028CB}"/>
              </a:ext>
            </a:extLst>
          </p:cNvPr>
          <p:cNvSpPr/>
          <p:nvPr/>
        </p:nvSpPr>
        <p:spPr>
          <a:xfrm>
            <a:off x="3391271" y="2297097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rô</a:t>
            </a: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du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0000FF"/>
                </a:solidFill>
              </a:rPr>
              <a:t>se</a:t>
            </a:r>
            <a:r>
              <a:rPr lang="fr-FR" b="1" u="sng" dirty="0">
                <a:solidFill>
                  <a:srgbClr val="FF0000"/>
                </a:solidFill>
              </a:rPr>
              <a:t>cré</a:t>
            </a:r>
            <a:r>
              <a:rPr lang="fr-FR" b="1" u="sng" dirty="0">
                <a:solidFill>
                  <a:srgbClr val="0000FF"/>
                </a:solidFill>
              </a:rPr>
              <a:t>tai</a:t>
            </a:r>
            <a:r>
              <a:rPr lang="fr-FR" b="1" u="sng" dirty="0">
                <a:solidFill>
                  <a:srgbClr val="FF0000"/>
                </a:solidFill>
              </a:rPr>
              <a:t>re</a:t>
            </a:r>
            <a:r>
              <a:rPr lang="fr-FR" b="1" u="sng" dirty="0"/>
              <a:t> 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Rem</a:t>
            </a:r>
            <a:r>
              <a:rPr lang="fr-FR" dirty="0">
                <a:solidFill>
                  <a:srgbClr val="FF0000"/>
                </a:solidFill>
              </a:rPr>
              <a:t>plir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le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ca</a:t>
            </a:r>
            <a:r>
              <a:rPr lang="fr-FR" dirty="0">
                <a:solidFill>
                  <a:srgbClr val="A6A6A6"/>
                </a:solidFill>
              </a:rPr>
              <a:t>h</a:t>
            </a:r>
            <a:r>
              <a:rPr lang="fr-FR" dirty="0">
                <a:solidFill>
                  <a:srgbClr val="0000FF"/>
                </a:solidFill>
              </a:rPr>
              <a:t>ier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de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com</a:t>
            </a:r>
            <a:r>
              <a:rPr lang="fr-FR" dirty="0">
                <a:solidFill>
                  <a:srgbClr val="FF0000"/>
                </a:solidFill>
              </a:rPr>
              <a:t>man</a:t>
            </a:r>
            <a:r>
              <a:rPr lang="fr-FR" dirty="0">
                <a:solidFill>
                  <a:srgbClr val="0000FF"/>
                </a:solidFill>
              </a:rPr>
              <a:t>de</a:t>
            </a:r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FF0000"/>
                </a:solidFill>
              </a:rPr>
              <a:t>E</a:t>
            </a:r>
            <a:r>
              <a:rPr lang="fr-FR" dirty="0">
                <a:solidFill>
                  <a:srgbClr val="0000FF"/>
                </a:solidFill>
              </a:rPr>
              <a:t>cri</a:t>
            </a:r>
            <a:r>
              <a:rPr lang="fr-FR" dirty="0">
                <a:solidFill>
                  <a:srgbClr val="FF0000"/>
                </a:solidFill>
              </a:rPr>
              <a:t>re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et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co</a:t>
            </a:r>
            <a:r>
              <a:rPr lang="fr-FR" dirty="0">
                <a:solidFill>
                  <a:srgbClr val="0000FF"/>
                </a:solidFill>
              </a:rPr>
              <a:t>pier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les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tex</a:t>
            </a:r>
            <a:r>
              <a:rPr lang="fr-FR" dirty="0">
                <a:solidFill>
                  <a:srgbClr val="FF0000"/>
                </a:solidFill>
              </a:rPr>
              <a:t>te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pour</a:t>
            </a:r>
            <a:r>
              <a:rPr lang="fr-FR" dirty="0"/>
              <a:t> </a:t>
            </a:r>
            <a:r>
              <a:rPr lang="fr-FR" dirty="0">
                <a:solidFill>
                  <a:srgbClr val="FF0000"/>
                </a:solidFill>
              </a:rPr>
              <a:t>la</a:t>
            </a:r>
            <a:r>
              <a:rPr lang="fr-FR" dirty="0"/>
              <a:t> </a:t>
            </a:r>
            <a:r>
              <a:rPr lang="fr-FR" dirty="0">
                <a:solidFill>
                  <a:srgbClr val="0000FF"/>
                </a:solidFill>
              </a:rPr>
              <a:t>mi</a:t>
            </a:r>
            <a:r>
              <a:rPr lang="fr-FR" dirty="0">
                <a:solidFill>
                  <a:srgbClr val="FF0000"/>
                </a:solidFill>
              </a:rPr>
              <a:t>ni</a:t>
            </a:r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en</a:t>
            </a:r>
            <a:r>
              <a:rPr lang="fr-FR" dirty="0">
                <a:solidFill>
                  <a:srgbClr val="FF0000"/>
                </a:solidFill>
              </a:rPr>
              <a:t>tre</a:t>
            </a:r>
            <a:r>
              <a:rPr lang="fr-FR" dirty="0">
                <a:solidFill>
                  <a:srgbClr val="0000FF"/>
                </a:solidFill>
              </a:rPr>
              <a:t>pri</a:t>
            </a:r>
            <a:r>
              <a:rPr lang="fr-FR" dirty="0">
                <a:solidFill>
                  <a:srgbClr val="FF0000"/>
                </a:solidFill>
              </a:rPr>
              <a:t>se</a:t>
            </a:r>
            <a:r>
              <a:rPr lang="fr-FR" dirty="0"/>
              <a:t>.</a:t>
            </a:r>
            <a:br>
              <a:rPr lang="fr-FR" dirty="0"/>
            </a:br>
            <a:endParaRPr lang="fr-FR" sz="4400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0E7C6A2C-DF00-4D0A-9C04-209F648537C7}"/>
              </a:ext>
            </a:extLst>
          </p:cNvPr>
          <p:cNvSpPr/>
          <p:nvPr/>
        </p:nvSpPr>
        <p:spPr>
          <a:xfrm>
            <a:off x="88776" y="4644501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Livreur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8E9A609-8557-4443-AD0D-D756EE003F7B}"/>
              </a:ext>
            </a:extLst>
          </p:cNvPr>
          <p:cNvSpPr/>
          <p:nvPr/>
        </p:nvSpPr>
        <p:spPr>
          <a:xfrm>
            <a:off x="3391271" y="4623786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rô</a:t>
            </a: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du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0000FF"/>
                </a:solidFill>
              </a:rPr>
              <a:t>li</a:t>
            </a:r>
            <a:r>
              <a:rPr lang="fr-FR" b="1" u="sng" dirty="0">
                <a:solidFill>
                  <a:srgbClr val="FF0000"/>
                </a:solidFill>
              </a:rPr>
              <a:t>vreur</a:t>
            </a:r>
            <a:r>
              <a:rPr lang="fr-FR" b="1" u="sng" dirty="0">
                <a:solidFill>
                  <a:srgbClr val="0000FF"/>
                </a:solidFill>
              </a:rPr>
              <a:t> :</a:t>
            </a:r>
            <a:endParaRPr lang="fr-FR" b="1" u="sng" dirty="0"/>
          </a:p>
          <a:p>
            <a:pPr algn="ctr"/>
            <a:endParaRPr lang="fr-FR" dirty="0"/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Li</a:t>
            </a:r>
            <a:r>
              <a:rPr lang="fr-FR" dirty="0">
                <a:solidFill>
                  <a:srgbClr val="FF0000"/>
                </a:solidFill>
              </a:rPr>
              <a:t>vrer</a:t>
            </a:r>
            <a:r>
              <a:rPr lang="fr-FR" dirty="0">
                <a:solidFill>
                  <a:srgbClr val="0000FF"/>
                </a:solidFill>
              </a:rPr>
              <a:t> les 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de</a:t>
            </a:r>
            <a:r>
              <a:rPr lang="fr-FR" dirty="0">
                <a:solidFill>
                  <a:srgbClr val="0000FF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mi</a:t>
            </a:r>
            <a:r>
              <a:rPr lang="fr-FR" dirty="0">
                <a:solidFill>
                  <a:srgbClr val="0000FF"/>
                </a:solidFill>
              </a:rPr>
              <a:t>ni-</a:t>
            </a:r>
            <a:r>
              <a:rPr lang="fr-FR" dirty="0">
                <a:solidFill>
                  <a:srgbClr val="FF0000"/>
                </a:solidFill>
              </a:rPr>
              <a:t>en</a:t>
            </a:r>
            <a:r>
              <a:rPr lang="fr-FR" dirty="0">
                <a:solidFill>
                  <a:srgbClr val="0000FF"/>
                </a:solidFill>
              </a:rPr>
              <a:t>tre</a:t>
            </a:r>
            <a:r>
              <a:rPr lang="fr-FR" dirty="0">
                <a:solidFill>
                  <a:srgbClr val="FF0000"/>
                </a:solidFill>
              </a:rPr>
              <a:t>pri</a:t>
            </a:r>
            <a:r>
              <a:rPr lang="fr-FR" dirty="0">
                <a:solidFill>
                  <a:srgbClr val="0000FF"/>
                </a:solidFill>
              </a:rPr>
              <a:t>se</a:t>
            </a:r>
            <a:r>
              <a:rPr lang="fr-FR" dirty="0"/>
              <a:t>.</a:t>
            </a:r>
            <a:br>
              <a:rPr lang="fr-FR" dirty="0"/>
            </a:br>
            <a:endParaRPr lang="fr-FR" sz="4400" dirty="0"/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81AA7035-C092-4B36-AC6E-DFCD1C035B89}"/>
              </a:ext>
            </a:extLst>
          </p:cNvPr>
          <p:cNvSpPr/>
          <p:nvPr/>
        </p:nvSpPr>
        <p:spPr>
          <a:xfrm rot="5400000">
            <a:off x="6347535" y="584447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Livraison</a:t>
            </a: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7C46561B-E856-4438-9B5B-1438AD0BEE3B}"/>
              </a:ext>
            </a:extLst>
          </p:cNvPr>
          <p:cNvSpPr/>
          <p:nvPr/>
        </p:nvSpPr>
        <p:spPr>
          <a:xfrm rot="5400000">
            <a:off x="6386004" y="3848471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rô</a:t>
            </a: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du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0000FF"/>
                </a:solidFill>
              </a:rPr>
              <a:t>li</a:t>
            </a:r>
            <a:r>
              <a:rPr lang="fr-FR" b="1" u="sng" dirty="0">
                <a:solidFill>
                  <a:srgbClr val="FF0000"/>
                </a:solidFill>
              </a:rPr>
              <a:t>vreur</a:t>
            </a:r>
            <a:r>
              <a:rPr lang="fr-FR" b="1" u="sng" dirty="0">
                <a:solidFill>
                  <a:srgbClr val="0000FF"/>
                </a:solidFill>
              </a:rPr>
              <a:t> :</a:t>
            </a:r>
            <a:endParaRPr lang="fr-FR" b="1" u="sng" dirty="0"/>
          </a:p>
          <a:p>
            <a:pPr algn="ctr"/>
            <a:endParaRPr lang="fr-FR" dirty="0"/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Li</a:t>
            </a:r>
            <a:r>
              <a:rPr lang="fr-FR" dirty="0">
                <a:solidFill>
                  <a:srgbClr val="FF0000"/>
                </a:solidFill>
              </a:rPr>
              <a:t>vrer</a:t>
            </a:r>
            <a:r>
              <a:rPr lang="fr-FR" dirty="0">
                <a:solidFill>
                  <a:srgbClr val="0000FF"/>
                </a:solidFill>
              </a:rPr>
              <a:t> les 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de</a:t>
            </a:r>
            <a:r>
              <a:rPr lang="fr-FR" dirty="0">
                <a:solidFill>
                  <a:srgbClr val="0000FF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mi</a:t>
            </a:r>
            <a:r>
              <a:rPr lang="fr-FR" dirty="0">
                <a:solidFill>
                  <a:srgbClr val="0000FF"/>
                </a:solidFill>
              </a:rPr>
              <a:t>ni-</a:t>
            </a:r>
            <a:r>
              <a:rPr lang="fr-FR" dirty="0">
                <a:solidFill>
                  <a:srgbClr val="FF0000"/>
                </a:solidFill>
              </a:rPr>
              <a:t>en</a:t>
            </a:r>
            <a:r>
              <a:rPr lang="fr-FR" dirty="0">
                <a:solidFill>
                  <a:srgbClr val="0000FF"/>
                </a:solidFill>
              </a:rPr>
              <a:t>tre</a:t>
            </a:r>
            <a:r>
              <a:rPr lang="fr-FR" dirty="0">
                <a:solidFill>
                  <a:srgbClr val="FF0000"/>
                </a:solidFill>
              </a:rPr>
              <a:t>pri</a:t>
            </a:r>
            <a:r>
              <a:rPr lang="fr-FR" dirty="0">
                <a:solidFill>
                  <a:srgbClr val="0000FF"/>
                </a:solidFill>
              </a:rPr>
              <a:t>se</a:t>
            </a:r>
            <a:r>
              <a:rPr lang="fr-FR" dirty="0"/>
              <a:t>.</a:t>
            </a:r>
            <a:br>
              <a:rPr lang="fr-FR" dirty="0"/>
            </a:br>
            <a:endParaRPr lang="fr-FR" sz="4400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BF8647F-F800-4C50-94AA-F7FE2589E12A}"/>
              </a:ext>
            </a:extLst>
          </p:cNvPr>
          <p:cNvSpPr/>
          <p:nvPr/>
        </p:nvSpPr>
        <p:spPr>
          <a:xfrm rot="5400000">
            <a:off x="9207623" y="584447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Vendeur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47F8676-A8AF-4BDF-BA9F-D8240DDFDD41}"/>
              </a:ext>
            </a:extLst>
          </p:cNvPr>
          <p:cNvSpPr/>
          <p:nvPr/>
        </p:nvSpPr>
        <p:spPr>
          <a:xfrm rot="5400000">
            <a:off x="9207623" y="3848471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rô</a:t>
            </a: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du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0000FF"/>
                </a:solidFill>
              </a:rPr>
              <a:t>ven</a:t>
            </a:r>
            <a:r>
              <a:rPr lang="fr-FR" b="1" u="sng" dirty="0">
                <a:solidFill>
                  <a:srgbClr val="FF0000"/>
                </a:solidFill>
              </a:rPr>
              <a:t>deur</a:t>
            </a:r>
            <a:r>
              <a:rPr lang="fr-FR" b="1" u="sng" dirty="0">
                <a:solidFill>
                  <a:srgbClr val="0000FF"/>
                </a:solidFill>
              </a:rPr>
              <a:t> :</a:t>
            </a:r>
            <a:endParaRPr lang="fr-FR" b="1" u="sng" dirty="0"/>
          </a:p>
          <a:p>
            <a:pPr algn="ctr"/>
            <a:endParaRPr lang="fr-FR" dirty="0"/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Con</a:t>
            </a:r>
            <a:r>
              <a:rPr lang="fr-FR" dirty="0">
                <a:solidFill>
                  <a:srgbClr val="FF0000"/>
                </a:solidFill>
              </a:rPr>
              <a:t>se</a:t>
            </a:r>
            <a:r>
              <a:rPr lang="fr-FR" dirty="0">
                <a:solidFill>
                  <a:srgbClr val="0000FF"/>
                </a:solidFill>
              </a:rPr>
              <a:t>iller </a:t>
            </a:r>
            <a:r>
              <a:rPr lang="fr-FR" dirty="0">
                <a:solidFill>
                  <a:srgbClr val="FF0000"/>
                </a:solidFill>
              </a:rPr>
              <a:t>sur</a:t>
            </a:r>
            <a:r>
              <a:rPr lang="fr-FR" dirty="0">
                <a:solidFill>
                  <a:srgbClr val="0000FF"/>
                </a:solidFill>
              </a:rPr>
              <a:t> les 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Ven</a:t>
            </a:r>
            <a:r>
              <a:rPr lang="fr-FR" dirty="0">
                <a:solidFill>
                  <a:srgbClr val="0000FF"/>
                </a:solidFill>
              </a:rPr>
              <a:t>dre 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En</a:t>
            </a:r>
            <a:r>
              <a:rPr lang="fr-FR" dirty="0">
                <a:solidFill>
                  <a:srgbClr val="0000FF"/>
                </a:solidFill>
              </a:rPr>
              <a:t>cais</a:t>
            </a:r>
            <a:r>
              <a:rPr lang="fr-FR" dirty="0">
                <a:solidFill>
                  <a:srgbClr val="FF0000"/>
                </a:solidFill>
              </a:rPr>
              <a:t>ser</a:t>
            </a:r>
            <a:r>
              <a:rPr lang="fr-FR" dirty="0">
                <a:solidFill>
                  <a:srgbClr val="0000FF"/>
                </a:solidFill>
              </a:rPr>
              <a:t> et </a:t>
            </a:r>
            <a:r>
              <a:rPr lang="fr-FR" dirty="0">
                <a:solidFill>
                  <a:srgbClr val="FF0000"/>
                </a:solidFill>
              </a:rPr>
              <a:t>ren</a:t>
            </a:r>
            <a:r>
              <a:rPr lang="fr-FR" dirty="0">
                <a:solidFill>
                  <a:srgbClr val="0000FF"/>
                </a:solidFill>
              </a:rPr>
              <a:t>dre </a:t>
            </a:r>
            <a:r>
              <a:rPr lang="fr-FR" dirty="0">
                <a:solidFill>
                  <a:srgbClr val="FF0000"/>
                </a:solidFill>
              </a:rPr>
              <a:t>la</a:t>
            </a:r>
            <a:r>
              <a:rPr lang="fr-FR" dirty="0">
                <a:solidFill>
                  <a:srgbClr val="0000FF"/>
                </a:solidFill>
              </a:rPr>
              <a:t> mon</a:t>
            </a:r>
            <a:r>
              <a:rPr lang="fr-FR" dirty="0">
                <a:solidFill>
                  <a:srgbClr val="FF0000"/>
                </a:solidFill>
              </a:rPr>
              <a:t>nai</a:t>
            </a:r>
            <a:r>
              <a:rPr lang="fr-FR" dirty="0">
                <a:solidFill>
                  <a:srgbClr val="A6A6A6"/>
                </a:solidFill>
              </a:rPr>
              <a:t>e</a:t>
            </a:r>
            <a:r>
              <a:rPr lang="fr-FR" dirty="0">
                <a:solidFill>
                  <a:srgbClr val="0000FF"/>
                </a:solidFill>
              </a:rPr>
              <a:t>.</a:t>
            </a:r>
            <a:br>
              <a:rPr lang="fr-FR" dirty="0"/>
            </a:b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844997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60633DA-DF78-44CE-89A3-6F13A8613EA3}"/>
              </a:ext>
            </a:extLst>
          </p:cNvPr>
          <p:cNvSpPr/>
          <p:nvPr/>
        </p:nvSpPr>
        <p:spPr>
          <a:xfrm>
            <a:off x="88777" y="2297097"/>
            <a:ext cx="3302493" cy="226380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3600" dirty="0"/>
              <a:t>Préparateur de commande</a:t>
            </a:r>
            <a:endParaRPr lang="fr-FR" sz="4400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E163BC1-2416-46DD-A1A7-ED86DB9028CB}"/>
              </a:ext>
            </a:extLst>
          </p:cNvPr>
          <p:cNvSpPr/>
          <p:nvPr/>
        </p:nvSpPr>
        <p:spPr>
          <a:xfrm>
            <a:off x="3391271" y="2286740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rô</a:t>
            </a: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du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0000FF"/>
                </a:solidFill>
              </a:rPr>
              <a:t>pré</a:t>
            </a:r>
            <a:r>
              <a:rPr lang="fr-FR" b="1" u="sng" dirty="0">
                <a:solidFill>
                  <a:srgbClr val="FF0000"/>
                </a:solidFill>
              </a:rPr>
              <a:t>pa</a:t>
            </a:r>
            <a:r>
              <a:rPr lang="fr-FR" b="1" u="sng" dirty="0">
                <a:solidFill>
                  <a:srgbClr val="0000FF"/>
                </a:solidFill>
              </a:rPr>
              <a:t>ra</a:t>
            </a:r>
            <a:r>
              <a:rPr lang="fr-FR" b="1" u="sng" dirty="0">
                <a:solidFill>
                  <a:srgbClr val="FF0000"/>
                </a:solidFill>
              </a:rPr>
              <a:t>teur</a:t>
            </a:r>
            <a:r>
              <a:rPr lang="fr-FR" b="1" u="sng" dirty="0">
                <a:solidFill>
                  <a:srgbClr val="0000FF"/>
                </a:solidFill>
              </a:rPr>
              <a:t> de </a:t>
            </a:r>
            <a:r>
              <a:rPr lang="fr-FR" b="1" u="sng" dirty="0">
                <a:solidFill>
                  <a:srgbClr val="FF0000"/>
                </a:solidFill>
              </a:rPr>
              <a:t>com</a:t>
            </a:r>
            <a:r>
              <a:rPr lang="fr-FR" b="1" u="sng" dirty="0">
                <a:solidFill>
                  <a:srgbClr val="0000FF"/>
                </a:solidFill>
              </a:rPr>
              <a:t>man</a:t>
            </a:r>
            <a:r>
              <a:rPr lang="fr-FR" b="1" u="sng" dirty="0">
                <a:solidFill>
                  <a:srgbClr val="FF0000"/>
                </a:solidFill>
              </a:rPr>
              <a:t>de</a:t>
            </a:r>
            <a:r>
              <a:rPr lang="fr-FR" b="1" u="sng" dirty="0"/>
              <a:t> 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Je </a:t>
            </a:r>
            <a:r>
              <a:rPr lang="fr-FR" dirty="0">
                <a:solidFill>
                  <a:srgbClr val="FF0000"/>
                </a:solidFill>
              </a:rPr>
              <a:t>pré</a:t>
            </a:r>
            <a:r>
              <a:rPr lang="fr-FR" dirty="0">
                <a:solidFill>
                  <a:srgbClr val="0000FF"/>
                </a:solidFill>
              </a:rPr>
              <a:t>pa</a:t>
            </a:r>
            <a:r>
              <a:rPr lang="fr-FR" dirty="0">
                <a:solidFill>
                  <a:srgbClr val="FF0000"/>
                </a:solidFill>
              </a:rPr>
              <a:t>re</a:t>
            </a:r>
            <a:r>
              <a:rPr lang="fr-FR" dirty="0">
                <a:solidFill>
                  <a:srgbClr val="0000FF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com</a:t>
            </a:r>
            <a:r>
              <a:rPr lang="fr-FR" dirty="0">
                <a:solidFill>
                  <a:srgbClr val="0000FF"/>
                </a:solidFill>
              </a:rPr>
              <a:t>man</a:t>
            </a:r>
            <a:r>
              <a:rPr lang="fr-FR" dirty="0">
                <a:solidFill>
                  <a:srgbClr val="FF0000"/>
                </a:solidFill>
              </a:rPr>
              <a:t>de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-</a:t>
            </a:r>
            <a:r>
              <a:rPr lang="fr-FR" dirty="0">
                <a:solidFill>
                  <a:srgbClr val="0000FF"/>
                </a:solidFill>
              </a:rPr>
              <a:t>J’em</a:t>
            </a:r>
            <a:r>
              <a:rPr lang="fr-FR" dirty="0">
                <a:solidFill>
                  <a:srgbClr val="FF0000"/>
                </a:solidFill>
              </a:rPr>
              <a:t>bal</a:t>
            </a:r>
            <a:r>
              <a:rPr lang="fr-FR" dirty="0">
                <a:solidFill>
                  <a:srgbClr val="0000FF"/>
                </a:solidFill>
              </a:rPr>
              <a:t>le</a:t>
            </a:r>
            <a:r>
              <a:rPr lang="fr-FR" dirty="0">
                <a:solidFill>
                  <a:srgbClr val="FF0000"/>
                </a:solidFill>
              </a:rPr>
              <a:t> la </a:t>
            </a:r>
            <a:r>
              <a:rPr lang="fr-FR" dirty="0">
                <a:solidFill>
                  <a:srgbClr val="0000FF"/>
                </a:solidFill>
              </a:rPr>
              <a:t>com</a:t>
            </a:r>
            <a:r>
              <a:rPr lang="fr-FR" dirty="0">
                <a:solidFill>
                  <a:srgbClr val="FF0000"/>
                </a:solidFill>
              </a:rPr>
              <a:t>man</a:t>
            </a:r>
            <a:r>
              <a:rPr lang="fr-FR" dirty="0">
                <a:solidFill>
                  <a:srgbClr val="0000FF"/>
                </a:solidFill>
              </a:rPr>
              <a:t>de</a:t>
            </a:r>
            <a:r>
              <a:rPr lang="fr-FR" dirty="0">
                <a:solidFill>
                  <a:srgbClr val="FF0000"/>
                </a:solidFill>
              </a:rPr>
              <a:t> </a:t>
            </a:r>
            <a:br>
              <a:rPr lang="fr-FR" dirty="0"/>
            </a:br>
            <a:endParaRPr lang="fr-FR" sz="4400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BF8647F-F800-4C50-94AA-F7FE2589E12A}"/>
              </a:ext>
            </a:extLst>
          </p:cNvPr>
          <p:cNvSpPr/>
          <p:nvPr/>
        </p:nvSpPr>
        <p:spPr>
          <a:xfrm rot="5400000">
            <a:off x="9207623" y="584447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Vendeur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47F8676-A8AF-4BDF-BA9F-D8240DDFDD41}"/>
              </a:ext>
            </a:extLst>
          </p:cNvPr>
          <p:cNvSpPr/>
          <p:nvPr/>
        </p:nvSpPr>
        <p:spPr>
          <a:xfrm rot="5400000">
            <a:off x="9207623" y="3848471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rô</a:t>
            </a: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du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0000FF"/>
                </a:solidFill>
              </a:rPr>
              <a:t>ven</a:t>
            </a:r>
            <a:r>
              <a:rPr lang="fr-FR" b="1" u="sng" dirty="0">
                <a:solidFill>
                  <a:srgbClr val="FF0000"/>
                </a:solidFill>
              </a:rPr>
              <a:t>deur</a:t>
            </a:r>
            <a:r>
              <a:rPr lang="fr-FR" b="1" u="sng" dirty="0">
                <a:solidFill>
                  <a:srgbClr val="0000FF"/>
                </a:solidFill>
              </a:rPr>
              <a:t> :</a:t>
            </a:r>
            <a:endParaRPr lang="fr-FR" b="1" u="sng" dirty="0"/>
          </a:p>
          <a:p>
            <a:pPr algn="ctr"/>
            <a:endParaRPr lang="fr-FR" dirty="0"/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Con</a:t>
            </a:r>
            <a:r>
              <a:rPr lang="fr-FR" dirty="0">
                <a:solidFill>
                  <a:srgbClr val="FF0000"/>
                </a:solidFill>
              </a:rPr>
              <a:t>se</a:t>
            </a:r>
            <a:r>
              <a:rPr lang="fr-FR" dirty="0">
                <a:solidFill>
                  <a:srgbClr val="0000FF"/>
                </a:solidFill>
              </a:rPr>
              <a:t>iller </a:t>
            </a:r>
            <a:r>
              <a:rPr lang="fr-FR" dirty="0">
                <a:solidFill>
                  <a:srgbClr val="FF0000"/>
                </a:solidFill>
              </a:rPr>
              <a:t>sur</a:t>
            </a:r>
            <a:r>
              <a:rPr lang="fr-FR" dirty="0">
                <a:solidFill>
                  <a:srgbClr val="0000FF"/>
                </a:solidFill>
              </a:rPr>
              <a:t> les 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Ven</a:t>
            </a:r>
            <a:r>
              <a:rPr lang="fr-FR" dirty="0">
                <a:solidFill>
                  <a:srgbClr val="0000FF"/>
                </a:solidFill>
              </a:rPr>
              <a:t>dre 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En</a:t>
            </a:r>
            <a:r>
              <a:rPr lang="fr-FR" dirty="0">
                <a:solidFill>
                  <a:srgbClr val="0000FF"/>
                </a:solidFill>
              </a:rPr>
              <a:t>cais</a:t>
            </a:r>
            <a:r>
              <a:rPr lang="fr-FR" dirty="0">
                <a:solidFill>
                  <a:srgbClr val="FF0000"/>
                </a:solidFill>
              </a:rPr>
              <a:t>ser</a:t>
            </a:r>
            <a:r>
              <a:rPr lang="fr-FR" dirty="0">
                <a:solidFill>
                  <a:srgbClr val="0000FF"/>
                </a:solidFill>
              </a:rPr>
              <a:t> et </a:t>
            </a:r>
            <a:r>
              <a:rPr lang="fr-FR" dirty="0">
                <a:solidFill>
                  <a:srgbClr val="FF0000"/>
                </a:solidFill>
              </a:rPr>
              <a:t>ren</a:t>
            </a:r>
            <a:r>
              <a:rPr lang="fr-FR" dirty="0">
                <a:solidFill>
                  <a:srgbClr val="0000FF"/>
                </a:solidFill>
              </a:rPr>
              <a:t>dre </a:t>
            </a:r>
            <a:r>
              <a:rPr lang="fr-FR" dirty="0">
                <a:solidFill>
                  <a:srgbClr val="FF0000"/>
                </a:solidFill>
              </a:rPr>
              <a:t>la</a:t>
            </a:r>
            <a:r>
              <a:rPr lang="fr-FR" dirty="0">
                <a:solidFill>
                  <a:srgbClr val="0000FF"/>
                </a:solidFill>
              </a:rPr>
              <a:t> mon</a:t>
            </a:r>
            <a:r>
              <a:rPr lang="fr-FR" dirty="0">
                <a:solidFill>
                  <a:srgbClr val="FF0000"/>
                </a:solidFill>
              </a:rPr>
              <a:t>nai</a:t>
            </a:r>
            <a:r>
              <a:rPr lang="fr-FR" dirty="0">
                <a:solidFill>
                  <a:srgbClr val="A6A6A6"/>
                </a:solidFill>
              </a:rPr>
              <a:t>e</a:t>
            </a:r>
            <a:r>
              <a:rPr lang="fr-FR" dirty="0">
                <a:solidFill>
                  <a:srgbClr val="0000FF"/>
                </a:solidFill>
              </a:rPr>
              <a:t>.</a:t>
            </a:r>
            <a:br>
              <a:rPr lang="fr-FR" dirty="0"/>
            </a:br>
            <a:endParaRPr lang="fr-FR" sz="4400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BAE7D2E-E484-42F0-86CF-7DC6D4FA305F}"/>
              </a:ext>
            </a:extLst>
          </p:cNvPr>
          <p:cNvSpPr/>
          <p:nvPr/>
        </p:nvSpPr>
        <p:spPr>
          <a:xfrm rot="5400000">
            <a:off x="6678967" y="584448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Vendeur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6B0F524-E696-4983-A15D-19F655A10F95}"/>
              </a:ext>
            </a:extLst>
          </p:cNvPr>
          <p:cNvSpPr/>
          <p:nvPr/>
        </p:nvSpPr>
        <p:spPr>
          <a:xfrm rot="5400000">
            <a:off x="6678966" y="3848472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rô</a:t>
            </a: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du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0000FF"/>
                </a:solidFill>
              </a:rPr>
              <a:t>ven</a:t>
            </a:r>
            <a:r>
              <a:rPr lang="fr-FR" b="1" u="sng" dirty="0">
                <a:solidFill>
                  <a:srgbClr val="FF0000"/>
                </a:solidFill>
              </a:rPr>
              <a:t>deur</a:t>
            </a:r>
            <a:r>
              <a:rPr lang="fr-FR" b="1" u="sng" dirty="0">
                <a:solidFill>
                  <a:srgbClr val="0000FF"/>
                </a:solidFill>
              </a:rPr>
              <a:t> :</a:t>
            </a:r>
            <a:endParaRPr lang="fr-FR" b="1" u="sng" dirty="0"/>
          </a:p>
          <a:p>
            <a:pPr algn="ctr"/>
            <a:endParaRPr lang="fr-FR" dirty="0"/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Con</a:t>
            </a:r>
            <a:r>
              <a:rPr lang="fr-FR" dirty="0">
                <a:solidFill>
                  <a:srgbClr val="FF0000"/>
                </a:solidFill>
              </a:rPr>
              <a:t>se</a:t>
            </a:r>
            <a:r>
              <a:rPr lang="fr-FR" dirty="0">
                <a:solidFill>
                  <a:srgbClr val="0000FF"/>
                </a:solidFill>
              </a:rPr>
              <a:t>iller </a:t>
            </a:r>
            <a:r>
              <a:rPr lang="fr-FR" dirty="0">
                <a:solidFill>
                  <a:srgbClr val="FF0000"/>
                </a:solidFill>
              </a:rPr>
              <a:t>sur</a:t>
            </a:r>
            <a:r>
              <a:rPr lang="fr-FR" dirty="0">
                <a:solidFill>
                  <a:srgbClr val="0000FF"/>
                </a:solidFill>
              </a:rPr>
              <a:t> les 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Ven</a:t>
            </a:r>
            <a:r>
              <a:rPr lang="fr-FR" dirty="0">
                <a:solidFill>
                  <a:srgbClr val="0000FF"/>
                </a:solidFill>
              </a:rPr>
              <a:t>dre 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En</a:t>
            </a:r>
            <a:r>
              <a:rPr lang="fr-FR" dirty="0">
                <a:solidFill>
                  <a:srgbClr val="0000FF"/>
                </a:solidFill>
              </a:rPr>
              <a:t>cais</a:t>
            </a:r>
            <a:r>
              <a:rPr lang="fr-FR" dirty="0">
                <a:solidFill>
                  <a:srgbClr val="FF0000"/>
                </a:solidFill>
              </a:rPr>
              <a:t>ser</a:t>
            </a:r>
            <a:r>
              <a:rPr lang="fr-FR" dirty="0">
                <a:solidFill>
                  <a:srgbClr val="0000FF"/>
                </a:solidFill>
              </a:rPr>
              <a:t> et </a:t>
            </a:r>
            <a:r>
              <a:rPr lang="fr-FR" dirty="0">
                <a:solidFill>
                  <a:srgbClr val="FF0000"/>
                </a:solidFill>
              </a:rPr>
              <a:t>ren</a:t>
            </a:r>
            <a:r>
              <a:rPr lang="fr-FR" dirty="0">
                <a:solidFill>
                  <a:srgbClr val="0000FF"/>
                </a:solidFill>
              </a:rPr>
              <a:t>dre </a:t>
            </a:r>
            <a:r>
              <a:rPr lang="fr-FR" dirty="0">
                <a:solidFill>
                  <a:srgbClr val="FF0000"/>
                </a:solidFill>
              </a:rPr>
              <a:t>la</a:t>
            </a:r>
            <a:r>
              <a:rPr lang="fr-FR" dirty="0">
                <a:solidFill>
                  <a:srgbClr val="0000FF"/>
                </a:solidFill>
              </a:rPr>
              <a:t> mon</a:t>
            </a:r>
            <a:r>
              <a:rPr lang="fr-FR" dirty="0">
                <a:solidFill>
                  <a:srgbClr val="FF0000"/>
                </a:solidFill>
              </a:rPr>
              <a:t>nai</a:t>
            </a:r>
            <a:r>
              <a:rPr lang="fr-FR" dirty="0">
                <a:solidFill>
                  <a:srgbClr val="A6A6A6"/>
                </a:solidFill>
              </a:rPr>
              <a:t>e</a:t>
            </a:r>
            <a:r>
              <a:rPr lang="fr-FR" dirty="0">
                <a:solidFill>
                  <a:srgbClr val="0000FF"/>
                </a:solidFill>
              </a:rPr>
              <a:t>.</a:t>
            </a:r>
            <a:br>
              <a:rPr lang="fr-FR" dirty="0"/>
            </a:br>
            <a:endParaRPr lang="fr-FR" sz="4400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9921E5B-89A6-4B49-9244-C313276973C3}"/>
              </a:ext>
            </a:extLst>
          </p:cNvPr>
          <p:cNvSpPr/>
          <p:nvPr/>
        </p:nvSpPr>
        <p:spPr>
          <a:xfrm>
            <a:off x="88775" y="47348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Vendeur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24E5731-E81B-4F14-884A-DB1F06A040F4}"/>
              </a:ext>
            </a:extLst>
          </p:cNvPr>
          <p:cNvSpPr/>
          <p:nvPr/>
        </p:nvSpPr>
        <p:spPr>
          <a:xfrm>
            <a:off x="3397188" y="-22934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rô</a:t>
            </a: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du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0000FF"/>
                </a:solidFill>
              </a:rPr>
              <a:t>ven</a:t>
            </a:r>
            <a:r>
              <a:rPr lang="fr-FR" b="1" u="sng" dirty="0">
                <a:solidFill>
                  <a:srgbClr val="FF0000"/>
                </a:solidFill>
              </a:rPr>
              <a:t>deur</a:t>
            </a:r>
            <a:r>
              <a:rPr lang="fr-FR" b="1" u="sng" dirty="0">
                <a:solidFill>
                  <a:srgbClr val="0000FF"/>
                </a:solidFill>
              </a:rPr>
              <a:t> :</a:t>
            </a:r>
            <a:endParaRPr lang="fr-FR" b="1" u="sng" dirty="0"/>
          </a:p>
          <a:p>
            <a:pPr algn="ctr"/>
            <a:endParaRPr lang="fr-FR" dirty="0"/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Con</a:t>
            </a:r>
            <a:r>
              <a:rPr lang="fr-FR" dirty="0">
                <a:solidFill>
                  <a:srgbClr val="FF0000"/>
                </a:solidFill>
              </a:rPr>
              <a:t>se</a:t>
            </a:r>
            <a:r>
              <a:rPr lang="fr-FR" dirty="0">
                <a:solidFill>
                  <a:srgbClr val="0000FF"/>
                </a:solidFill>
              </a:rPr>
              <a:t>iller </a:t>
            </a:r>
            <a:r>
              <a:rPr lang="fr-FR" dirty="0">
                <a:solidFill>
                  <a:srgbClr val="FF0000"/>
                </a:solidFill>
              </a:rPr>
              <a:t>sur</a:t>
            </a:r>
            <a:r>
              <a:rPr lang="fr-FR" dirty="0">
                <a:solidFill>
                  <a:srgbClr val="0000FF"/>
                </a:solidFill>
              </a:rPr>
              <a:t> les 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Ven</a:t>
            </a:r>
            <a:r>
              <a:rPr lang="fr-FR" dirty="0">
                <a:solidFill>
                  <a:srgbClr val="0000FF"/>
                </a:solidFill>
              </a:rPr>
              <a:t>dre 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En</a:t>
            </a:r>
            <a:r>
              <a:rPr lang="fr-FR" dirty="0">
                <a:solidFill>
                  <a:srgbClr val="0000FF"/>
                </a:solidFill>
              </a:rPr>
              <a:t>cais</a:t>
            </a:r>
            <a:r>
              <a:rPr lang="fr-FR" dirty="0">
                <a:solidFill>
                  <a:srgbClr val="FF0000"/>
                </a:solidFill>
              </a:rPr>
              <a:t>ser</a:t>
            </a:r>
            <a:r>
              <a:rPr lang="fr-FR" dirty="0">
                <a:solidFill>
                  <a:srgbClr val="0000FF"/>
                </a:solidFill>
              </a:rPr>
              <a:t> et </a:t>
            </a:r>
            <a:r>
              <a:rPr lang="fr-FR" dirty="0">
                <a:solidFill>
                  <a:srgbClr val="FF0000"/>
                </a:solidFill>
              </a:rPr>
              <a:t>ren</a:t>
            </a:r>
            <a:r>
              <a:rPr lang="fr-FR" dirty="0">
                <a:solidFill>
                  <a:srgbClr val="0000FF"/>
                </a:solidFill>
              </a:rPr>
              <a:t>dre </a:t>
            </a:r>
            <a:r>
              <a:rPr lang="fr-FR" dirty="0">
                <a:solidFill>
                  <a:srgbClr val="FF0000"/>
                </a:solidFill>
              </a:rPr>
              <a:t>la</a:t>
            </a:r>
            <a:r>
              <a:rPr lang="fr-FR" dirty="0">
                <a:solidFill>
                  <a:srgbClr val="0000FF"/>
                </a:solidFill>
              </a:rPr>
              <a:t> mon</a:t>
            </a:r>
            <a:r>
              <a:rPr lang="fr-FR" dirty="0">
                <a:solidFill>
                  <a:srgbClr val="FF0000"/>
                </a:solidFill>
              </a:rPr>
              <a:t>nai</a:t>
            </a:r>
            <a:r>
              <a:rPr lang="fr-FR" dirty="0">
                <a:solidFill>
                  <a:srgbClr val="A6A6A6"/>
                </a:solidFill>
              </a:rPr>
              <a:t>e</a:t>
            </a:r>
            <a:r>
              <a:rPr lang="fr-FR" dirty="0">
                <a:solidFill>
                  <a:srgbClr val="0000FF"/>
                </a:solidFill>
              </a:rPr>
              <a:t>.</a:t>
            </a:r>
            <a:br>
              <a:rPr lang="fr-FR" dirty="0"/>
            </a:br>
            <a:endParaRPr lang="fr-FR" sz="4400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6CDE996-2957-4243-9CEB-54AD49CC368D}"/>
              </a:ext>
            </a:extLst>
          </p:cNvPr>
          <p:cNvSpPr/>
          <p:nvPr/>
        </p:nvSpPr>
        <p:spPr>
          <a:xfrm>
            <a:off x="88775" y="4594194"/>
            <a:ext cx="3302493" cy="226380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3600" dirty="0"/>
              <a:t>Préparateur de commande</a:t>
            </a:r>
            <a:endParaRPr lang="fr-FR" sz="4400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2B5B6F4-E02E-49E9-BF3C-C20E01215EE3}"/>
              </a:ext>
            </a:extLst>
          </p:cNvPr>
          <p:cNvSpPr/>
          <p:nvPr/>
        </p:nvSpPr>
        <p:spPr>
          <a:xfrm>
            <a:off x="3391268" y="4613429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rô</a:t>
            </a: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du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0000FF"/>
                </a:solidFill>
              </a:rPr>
              <a:t>pré</a:t>
            </a:r>
            <a:r>
              <a:rPr lang="fr-FR" b="1" u="sng" dirty="0">
                <a:solidFill>
                  <a:srgbClr val="FF0000"/>
                </a:solidFill>
              </a:rPr>
              <a:t>pa</a:t>
            </a:r>
            <a:r>
              <a:rPr lang="fr-FR" b="1" u="sng" dirty="0">
                <a:solidFill>
                  <a:srgbClr val="0000FF"/>
                </a:solidFill>
              </a:rPr>
              <a:t>ra</a:t>
            </a:r>
            <a:r>
              <a:rPr lang="fr-FR" b="1" u="sng" dirty="0">
                <a:solidFill>
                  <a:srgbClr val="FF0000"/>
                </a:solidFill>
              </a:rPr>
              <a:t>teur</a:t>
            </a:r>
            <a:r>
              <a:rPr lang="fr-FR" b="1" u="sng" dirty="0">
                <a:solidFill>
                  <a:srgbClr val="0000FF"/>
                </a:solidFill>
              </a:rPr>
              <a:t> de </a:t>
            </a:r>
            <a:r>
              <a:rPr lang="fr-FR" b="1" u="sng" dirty="0">
                <a:solidFill>
                  <a:srgbClr val="FF0000"/>
                </a:solidFill>
              </a:rPr>
              <a:t>com</a:t>
            </a:r>
            <a:r>
              <a:rPr lang="fr-FR" b="1" u="sng" dirty="0">
                <a:solidFill>
                  <a:srgbClr val="0000FF"/>
                </a:solidFill>
              </a:rPr>
              <a:t>man</a:t>
            </a:r>
            <a:r>
              <a:rPr lang="fr-FR" b="1" u="sng" dirty="0">
                <a:solidFill>
                  <a:srgbClr val="FF0000"/>
                </a:solidFill>
              </a:rPr>
              <a:t>de</a:t>
            </a:r>
            <a:r>
              <a:rPr lang="fr-FR" b="1" u="sng" dirty="0"/>
              <a:t> 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Je </a:t>
            </a:r>
            <a:r>
              <a:rPr lang="fr-FR" dirty="0">
                <a:solidFill>
                  <a:srgbClr val="FF0000"/>
                </a:solidFill>
              </a:rPr>
              <a:t>pré</a:t>
            </a:r>
            <a:r>
              <a:rPr lang="fr-FR" dirty="0">
                <a:solidFill>
                  <a:srgbClr val="0000FF"/>
                </a:solidFill>
              </a:rPr>
              <a:t>pa</a:t>
            </a:r>
            <a:r>
              <a:rPr lang="fr-FR" dirty="0">
                <a:solidFill>
                  <a:srgbClr val="FF0000"/>
                </a:solidFill>
              </a:rPr>
              <a:t>re</a:t>
            </a:r>
            <a:r>
              <a:rPr lang="fr-FR" dirty="0">
                <a:solidFill>
                  <a:srgbClr val="0000FF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com</a:t>
            </a:r>
            <a:r>
              <a:rPr lang="fr-FR" dirty="0">
                <a:solidFill>
                  <a:srgbClr val="0000FF"/>
                </a:solidFill>
              </a:rPr>
              <a:t>man</a:t>
            </a:r>
            <a:r>
              <a:rPr lang="fr-FR" dirty="0">
                <a:solidFill>
                  <a:srgbClr val="FF0000"/>
                </a:solidFill>
              </a:rPr>
              <a:t>de</a:t>
            </a:r>
            <a:br>
              <a:rPr lang="fr-FR" dirty="0">
                <a:solidFill>
                  <a:srgbClr val="FF0000"/>
                </a:solidFill>
              </a:rPr>
            </a:br>
            <a:r>
              <a:rPr lang="fr-FR" dirty="0">
                <a:solidFill>
                  <a:srgbClr val="FF0000"/>
                </a:solidFill>
              </a:rPr>
              <a:t>-</a:t>
            </a:r>
            <a:r>
              <a:rPr lang="fr-FR" dirty="0">
                <a:solidFill>
                  <a:srgbClr val="0000FF"/>
                </a:solidFill>
              </a:rPr>
              <a:t>J’em</a:t>
            </a:r>
            <a:r>
              <a:rPr lang="fr-FR" dirty="0">
                <a:solidFill>
                  <a:srgbClr val="FF0000"/>
                </a:solidFill>
              </a:rPr>
              <a:t>bal</a:t>
            </a:r>
            <a:r>
              <a:rPr lang="fr-FR" dirty="0">
                <a:solidFill>
                  <a:srgbClr val="0000FF"/>
                </a:solidFill>
              </a:rPr>
              <a:t>le</a:t>
            </a:r>
            <a:r>
              <a:rPr lang="fr-FR" dirty="0">
                <a:solidFill>
                  <a:srgbClr val="FF0000"/>
                </a:solidFill>
              </a:rPr>
              <a:t> la </a:t>
            </a:r>
            <a:r>
              <a:rPr lang="fr-FR" dirty="0">
                <a:solidFill>
                  <a:srgbClr val="0000FF"/>
                </a:solidFill>
              </a:rPr>
              <a:t>com</a:t>
            </a:r>
            <a:r>
              <a:rPr lang="fr-FR" dirty="0">
                <a:solidFill>
                  <a:srgbClr val="FF0000"/>
                </a:solidFill>
              </a:rPr>
              <a:t>man</a:t>
            </a:r>
            <a:r>
              <a:rPr lang="fr-FR" dirty="0">
                <a:solidFill>
                  <a:srgbClr val="0000FF"/>
                </a:solidFill>
              </a:rPr>
              <a:t>de</a:t>
            </a:r>
            <a:br>
              <a:rPr lang="fr-FR" dirty="0"/>
            </a:b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4084167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60633DA-DF78-44CE-89A3-6F13A8613EA3}"/>
              </a:ext>
            </a:extLst>
          </p:cNvPr>
          <p:cNvSpPr/>
          <p:nvPr/>
        </p:nvSpPr>
        <p:spPr>
          <a:xfrm>
            <a:off x="88777" y="2297097"/>
            <a:ext cx="3302493" cy="226380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3600" dirty="0"/>
              <a:t>Préparateur de commande</a:t>
            </a:r>
            <a:endParaRPr lang="fr-FR" sz="4400" dirty="0"/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3E163BC1-2416-46DD-A1A7-ED86DB9028CB}"/>
              </a:ext>
            </a:extLst>
          </p:cNvPr>
          <p:cNvSpPr/>
          <p:nvPr/>
        </p:nvSpPr>
        <p:spPr>
          <a:xfrm>
            <a:off x="3391271" y="2286740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rô</a:t>
            </a: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du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0000FF"/>
                </a:solidFill>
              </a:rPr>
              <a:t>pré</a:t>
            </a:r>
            <a:r>
              <a:rPr lang="fr-FR" b="1" u="sng" dirty="0">
                <a:solidFill>
                  <a:srgbClr val="FF0000"/>
                </a:solidFill>
              </a:rPr>
              <a:t>pa</a:t>
            </a:r>
            <a:r>
              <a:rPr lang="fr-FR" b="1" u="sng" dirty="0">
                <a:solidFill>
                  <a:srgbClr val="0000FF"/>
                </a:solidFill>
              </a:rPr>
              <a:t>ra</a:t>
            </a:r>
            <a:r>
              <a:rPr lang="fr-FR" b="1" u="sng" dirty="0">
                <a:solidFill>
                  <a:srgbClr val="FF0000"/>
                </a:solidFill>
              </a:rPr>
              <a:t>teur</a:t>
            </a:r>
            <a:r>
              <a:rPr lang="fr-FR" b="1" u="sng" dirty="0">
                <a:solidFill>
                  <a:srgbClr val="0000FF"/>
                </a:solidFill>
              </a:rPr>
              <a:t> de </a:t>
            </a:r>
            <a:r>
              <a:rPr lang="fr-FR" b="1" u="sng" dirty="0">
                <a:solidFill>
                  <a:srgbClr val="FF0000"/>
                </a:solidFill>
              </a:rPr>
              <a:t>com</a:t>
            </a:r>
            <a:r>
              <a:rPr lang="fr-FR" b="1" u="sng" dirty="0">
                <a:solidFill>
                  <a:srgbClr val="0000FF"/>
                </a:solidFill>
              </a:rPr>
              <a:t>man</a:t>
            </a:r>
            <a:r>
              <a:rPr lang="fr-FR" b="1" u="sng" dirty="0">
                <a:solidFill>
                  <a:srgbClr val="FF0000"/>
                </a:solidFill>
              </a:rPr>
              <a:t>de</a:t>
            </a:r>
            <a:r>
              <a:rPr lang="fr-FR" b="1" u="sng" dirty="0"/>
              <a:t> 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Je </a:t>
            </a:r>
            <a:r>
              <a:rPr lang="fr-FR" dirty="0">
                <a:solidFill>
                  <a:srgbClr val="FF0000"/>
                </a:solidFill>
              </a:rPr>
              <a:t>pré</a:t>
            </a:r>
            <a:r>
              <a:rPr lang="fr-FR" dirty="0">
                <a:solidFill>
                  <a:srgbClr val="0000FF"/>
                </a:solidFill>
              </a:rPr>
              <a:t>pa</a:t>
            </a:r>
            <a:r>
              <a:rPr lang="fr-FR" dirty="0">
                <a:solidFill>
                  <a:srgbClr val="FF0000"/>
                </a:solidFill>
              </a:rPr>
              <a:t>re</a:t>
            </a:r>
            <a:r>
              <a:rPr lang="fr-FR" dirty="0">
                <a:solidFill>
                  <a:srgbClr val="0000FF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com</a:t>
            </a:r>
            <a:r>
              <a:rPr lang="fr-FR" dirty="0">
                <a:solidFill>
                  <a:srgbClr val="0000FF"/>
                </a:solidFill>
              </a:rPr>
              <a:t>man</a:t>
            </a:r>
            <a:r>
              <a:rPr lang="fr-FR" dirty="0">
                <a:solidFill>
                  <a:srgbClr val="FF0000"/>
                </a:solidFill>
              </a:rPr>
              <a:t>de</a:t>
            </a:r>
            <a:br>
              <a:rPr lang="fr-FR" dirty="0"/>
            </a:br>
            <a:endParaRPr lang="fr-FR" sz="4400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8BF8647F-F800-4C50-94AA-F7FE2589E12A}"/>
              </a:ext>
            </a:extLst>
          </p:cNvPr>
          <p:cNvSpPr/>
          <p:nvPr/>
        </p:nvSpPr>
        <p:spPr>
          <a:xfrm rot="5400000">
            <a:off x="9207623" y="584447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Vendeur</a:t>
            </a:r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147F8676-A8AF-4BDF-BA9F-D8240DDFDD41}"/>
              </a:ext>
            </a:extLst>
          </p:cNvPr>
          <p:cNvSpPr/>
          <p:nvPr/>
        </p:nvSpPr>
        <p:spPr>
          <a:xfrm rot="5400000">
            <a:off x="9207623" y="3848471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rô</a:t>
            </a: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du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0000FF"/>
                </a:solidFill>
              </a:rPr>
              <a:t>ven</a:t>
            </a:r>
            <a:r>
              <a:rPr lang="fr-FR" b="1" u="sng" dirty="0">
                <a:solidFill>
                  <a:srgbClr val="FF0000"/>
                </a:solidFill>
              </a:rPr>
              <a:t>deur</a:t>
            </a:r>
            <a:r>
              <a:rPr lang="fr-FR" b="1" u="sng" dirty="0">
                <a:solidFill>
                  <a:srgbClr val="0000FF"/>
                </a:solidFill>
              </a:rPr>
              <a:t> :</a:t>
            </a:r>
            <a:endParaRPr lang="fr-FR" b="1" u="sng" dirty="0"/>
          </a:p>
          <a:p>
            <a:pPr algn="ctr"/>
            <a:endParaRPr lang="fr-FR" dirty="0"/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Con</a:t>
            </a:r>
            <a:r>
              <a:rPr lang="fr-FR" dirty="0">
                <a:solidFill>
                  <a:srgbClr val="FF0000"/>
                </a:solidFill>
              </a:rPr>
              <a:t>se</a:t>
            </a:r>
            <a:r>
              <a:rPr lang="fr-FR" dirty="0">
                <a:solidFill>
                  <a:srgbClr val="0000FF"/>
                </a:solidFill>
              </a:rPr>
              <a:t>iller </a:t>
            </a:r>
            <a:r>
              <a:rPr lang="fr-FR" dirty="0">
                <a:solidFill>
                  <a:srgbClr val="FF0000"/>
                </a:solidFill>
              </a:rPr>
              <a:t>sur</a:t>
            </a:r>
            <a:r>
              <a:rPr lang="fr-FR" dirty="0">
                <a:solidFill>
                  <a:srgbClr val="0000FF"/>
                </a:solidFill>
              </a:rPr>
              <a:t> les 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Ven</a:t>
            </a:r>
            <a:r>
              <a:rPr lang="fr-FR" dirty="0">
                <a:solidFill>
                  <a:srgbClr val="0000FF"/>
                </a:solidFill>
              </a:rPr>
              <a:t>dre 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En</a:t>
            </a:r>
            <a:r>
              <a:rPr lang="fr-FR" dirty="0">
                <a:solidFill>
                  <a:srgbClr val="0000FF"/>
                </a:solidFill>
              </a:rPr>
              <a:t>cais</a:t>
            </a:r>
            <a:r>
              <a:rPr lang="fr-FR" dirty="0">
                <a:solidFill>
                  <a:srgbClr val="FF0000"/>
                </a:solidFill>
              </a:rPr>
              <a:t>ser</a:t>
            </a:r>
            <a:r>
              <a:rPr lang="fr-FR" dirty="0">
                <a:solidFill>
                  <a:srgbClr val="0000FF"/>
                </a:solidFill>
              </a:rPr>
              <a:t> et </a:t>
            </a:r>
            <a:r>
              <a:rPr lang="fr-FR" dirty="0">
                <a:solidFill>
                  <a:srgbClr val="FF0000"/>
                </a:solidFill>
              </a:rPr>
              <a:t>ren</a:t>
            </a:r>
            <a:r>
              <a:rPr lang="fr-FR" dirty="0">
                <a:solidFill>
                  <a:srgbClr val="0000FF"/>
                </a:solidFill>
              </a:rPr>
              <a:t>dre </a:t>
            </a:r>
            <a:r>
              <a:rPr lang="fr-FR" dirty="0">
                <a:solidFill>
                  <a:srgbClr val="FF0000"/>
                </a:solidFill>
              </a:rPr>
              <a:t>la</a:t>
            </a:r>
            <a:r>
              <a:rPr lang="fr-FR" dirty="0">
                <a:solidFill>
                  <a:srgbClr val="0000FF"/>
                </a:solidFill>
              </a:rPr>
              <a:t> mon</a:t>
            </a:r>
            <a:r>
              <a:rPr lang="fr-FR" dirty="0">
                <a:solidFill>
                  <a:srgbClr val="FF0000"/>
                </a:solidFill>
              </a:rPr>
              <a:t>nai</a:t>
            </a:r>
            <a:r>
              <a:rPr lang="fr-FR" dirty="0">
                <a:solidFill>
                  <a:srgbClr val="A6A6A6"/>
                </a:solidFill>
              </a:rPr>
              <a:t>e</a:t>
            </a:r>
            <a:r>
              <a:rPr lang="fr-FR" dirty="0">
                <a:solidFill>
                  <a:srgbClr val="0000FF"/>
                </a:solidFill>
              </a:rPr>
              <a:t>.</a:t>
            </a:r>
            <a:br>
              <a:rPr lang="fr-FR" dirty="0"/>
            </a:br>
            <a:endParaRPr lang="fr-FR" sz="4400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BAE7D2E-E484-42F0-86CF-7DC6D4FA305F}"/>
              </a:ext>
            </a:extLst>
          </p:cNvPr>
          <p:cNvSpPr/>
          <p:nvPr/>
        </p:nvSpPr>
        <p:spPr>
          <a:xfrm rot="5400000">
            <a:off x="6678967" y="584448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Vendeur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6B0F524-E696-4983-A15D-19F655A10F95}"/>
              </a:ext>
            </a:extLst>
          </p:cNvPr>
          <p:cNvSpPr/>
          <p:nvPr/>
        </p:nvSpPr>
        <p:spPr>
          <a:xfrm rot="5400000">
            <a:off x="6678966" y="3848472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rô</a:t>
            </a: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du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0000FF"/>
                </a:solidFill>
              </a:rPr>
              <a:t>ven</a:t>
            </a:r>
            <a:r>
              <a:rPr lang="fr-FR" b="1" u="sng" dirty="0">
                <a:solidFill>
                  <a:srgbClr val="FF0000"/>
                </a:solidFill>
              </a:rPr>
              <a:t>deur</a:t>
            </a:r>
            <a:r>
              <a:rPr lang="fr-FR" b="1" u="sng" dirty="0">
                <a:solidFill>
                  <a:srgbClr val="0000FF"/>
                </a:solidFill>
              </a:rPr>
              <a:t> :</a:t>
            </a:r>
            <a:endParaRPr lang="fr-FR" b="1" u="sng" dirty="0"/>
          </a:p>
          <a:p>
            <a:pPr algn="ctr"/>
            <a:endParaRPr lang="fr-FR" dirty="0"/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Con</a:t>
            </a:r>
            <a:r>
              <a:rPr lang="fr-FR" dirty="0">
                <a:solidFill>
                  <a:srgbClr val="FF0000"/>
                </a:solidFill>
              </a:rPr>
              <a:t>se</a:t>
            </a:r>
            <a:r>
              <a:rPr lang="fr-FR" dirty="0">
                <a:solidFill>
                  <a:srgbClr val="0000FF"/>
                </a:solidFill>
              </a:rPr>
              <a:t>iller </a:t>
            </a:r>
            <a:r>
              <a:rPr lang="fr-FR" dirty="0">
                <a:solidFill>
                  <a:srgbClr val="FF0000"/>
                </a:solidFill>
              </a:rPr>
              <a:t>sur</a:t>
            </a:r>
            <a:r>
              <a:rPr lang="fr-FR" dirty="0">
                <a:solidFill>
                  <a:srgbClr val="0000FF"/>
                </a:solidFill>
              </a:rPr>
              <a:t> les 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Ven</a:t>
            </a:r>
            <a:r>
              <a:rPr lang="fr-FR" dirty="0">
                <a:solidFill>
                  <a:srgbClr val="0000FF"/>
                </a:solidFill>
              </a:rPr>
              <a:t>dre 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En</a:t>
            </a:r>
            <a:r>
              <a:rPr lang="fr-FR" dirty="0">
                <a:solidFill>
                  <a:srgbClr val="0000FF"/>
                </a:solidFill>
              </a:rPr>
              <a:t>cais</a:t>
            </a:r>
            <a:r>
              <a:rPr lang="fr-FR" dirty="0">
                <a:solidFill>
                  <a:srgbClr val="FF0000"/>
                </a:solidFill>
              </a:rPr>
              <a:t>ser</a:t>
            </a:r>
            <a:r>
              <a:rPr lang="fr-FR" dirty="0">
                <a:solidFill>
                  <a:srgbClr val="0000FF"/>
                </a:solidFill>
              </a:rPr>
              <a:t> et </a:t>
            </a:r>
            <a:r>
              <a:rPr lang="fr-FR" dirty="0">
                <a:solidFill>
                  <a:srgbClr val="FF0000"/>
                </a:solidFill>
              </a:rPr>
              <a:t>ren</a:t>
            </a:r>
            <a:r>
              <a:rPr lang="fr-FR" dirty="0">
                <a:solidFill>
                  <a:srgbClr val="0000FF"/>
                </a:solidFill>
              </a:rPr>
              <a:t>dre </a:t>
            </a:r>
            <a:r>
              <a:rPr lang="fr-FR" dirty="0">
                <a:solidFill>
                  <a:srgbClr val="FF0000"/>
                </a:solidFill>
              </a:rPr>
              <a:t>la</a:t>
            </a:r>
            <a:r>
              <a:rPr lang="fr-FR" dirty="0">
                <a:solidFill>
                  <a:srgbClr val="0000FF"/>
                </a:solidFill>
              </a:rPr>
              <a:t> mon</a:t>
            </a:r>
            <a:r>
              <a:rPr lang="fr-FR" dirty="0">
                <a:solidFill>
                  <a:srgbClr val="FF0000"/>
                </a:solidFill>
              </a:rPr>
              <a:t>nai</a:t>
            </a:r>
            <a:r>
              <a:rPr lang="fr-FR" dirty="0">
                <a:solidFill>
                  <a:srgbClr val="A6A6A6"/>
                </a:solidFill>
              </a:rPr>
              <a:t>e</a:t>
            </a:r>
            <a:r>
              <a:rPr lang="fr-FR" dirty="0">
                <a:solidFill>
                  <a:srgbClr val="0000FF"/>
                </a:solidFill>
              </a:rPr>
              <a:t>.</a:t>
            </a:r>
            <a:br>
              <a:rPr lang="fr-FR" dirty="0"/>
            </a:br>
            <a:endParaRPr lang="fr-FR" sz="4400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29921E5B-89A6-4B49-9244-C313276973C3}"/>
              </a:ext>
            </a:extLst>
          </p:cNvPr>
          <p:cNvSpPr/>
          <p:nvPr/>
        </p:nvSpPr>
        <p:spPr>
          <a:xfrm>
            <a:off x="88775" y="47348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Production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724E5731-E81B-4F14-884A-DB1F06A040F4}"/>
              </a:ext>
            </a:extLst>
          </p:cNvPr>
          <p:cNvSpPr/>
          <p:nvPr/>
        </p:nvSpPr>
        <p:spPr>
          <a:xfrm>
            <a:off x="3397188" y="-22934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La </a:t>
            </a:r>
            <a:r>
              <a:rPr lang="fr-FR" b="1" u="sng" dirty="0">
                <a:solidFill>
                  <a:srgbClr val="FF0000"/>
                </a:solidFill>
              </a:rPr>
              <a:t>pro</a:t>
            </a:r>
            <a:r>
              <a:rPr lang="fr-FR" b="1" u="sng" dirty="0">
                <a:solidFill>
                  <a:srgbClr val="0000FF"/>
                </a:solidFill>
              </a:rPr>
              <a:t>duc</a:t>
            </a:r>
            <a:r>
              <a:rPr lang="fr-FR" b="1" u="sng" dirty="0">
                <a:solidFill>
                  <a:srgbClr val="FF0000"/>
                </a:solidFill>
              </a:rPr>
              <a:t>tion</a:t>
            </a:r>
            <a:r>
              <a:rPr lang="fr-FR" b="1" u="sng" dirty="0">
                <a:solidFill>
                  <a:srgbClr val="0000FF"/>
                </a:solidFill>
              </a:rPr>
              <a:t>: </a:t>
            </a:r>
          </a:p>
          <a:p>
            <a:pPr algn="ctr"/>
            <a:endParaRPr lang="fr-FR" dirty="0">
              <a:solidFill>
                <a:srgbClr val="0000FF"/>
              </a:solidFill>
            </a:endParaRPr>
          </a:p>
          <a:p>
            <a:pPr algn="ctr"/>
            <a:r>
              <a:rPr lang="fr-FR" dirty="0">
                <a:solidFill>
                  <a:srgbClr val="0000FF"/>
                </a:solidFill>
              </a:rPr>
              <a:t>Je </a:t>
            </a:r>
            <a:r>
              <a:rPr lang="fr-FR" dirty="0">
                <a:solidFill>
                  <a:srgbClr val="FF0000"/>
                </a:solidFill>
              </a:rPr>
              <a:t>fa</a:t>
            </a:r>
            <a:r>
              <a:rPr lang="fr-FR" dirty="0">
                <a:solidFill>
                  <a:srgbClr val="0000FF"/>
                </a:solidFill>
              </a:rPr>
              <a:t>bri</a:t>
            </a:r>
            <a:r>
              <a:rPr lang="fr-FR" dirty="0">
                <a:solidFill>
                  <a:srgbClr val="FF0000"/>
                </a:solidFill>
              </a:rPr>
              <a:t>que</a:t>
            </a:r>
            <a:r>
              <a:rPr lang="fr-FR" dirty="0">
                <a:solidFill>
                  <a:srgbClr val="0000FF"/>
                </a:solidFill>
              </a:rPr>
              <a:t> les 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ven</a:t>
            </a:r>
            <a:r>
              <a:rPr lang="fr-FR" dirty="0">
                <a:solidFill>
                  <a:srgbClr val="0000FF"/>
                </a:solidFill>
              </a:rPr>
              <a:t>du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par</a:t>
            </a:r>
            <a:r>
              <a:rPr lang="fr-FR" dirty="0">
                <a:solidFill>
                  <a:srgbClr val="0000FF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min</a:t>
            </a:r>
            <a:r>
              <a:rPr lang="fr-FR" dirty="0">
                <a:solidFill>
                  <a:srgbClr val="0000FF"/>
                </a:solidFill>
              </a:rPr>
              <a:t>-en</a:t>
            </a:r>
            <a:r>
              <a:rPr lang="fr-FR" dirty="0">
                <a:solidFill>
                  <a:srgbClr val="FF0000"/>
                </a:solidFill>
              </a:rPr>
              <a:t>tre</a:t>
            </a:r>
            <a:r>
              <a:rPr lang="fr-FR" dirty="0">
                <a:solidFill>
                  <a:srgbClr val="0000FF"/>
                </a:solidFill>
              </a:rPr>
              <a:t>pri</a:t>
            </a:r>
            <a:r>
              <a:rPr lang="fr-FR" dirty="0">
                <a:solidFill>
                  <a:srgbClr val="FF0000"/>
                </a:solidFill>
              </a:rPr>
              <a:t>se</a:t>
            </a:r>
            <a:br>
              <a:rPr lang="fr-FR" dirty="0"/>
            </a:br>
            <a:endParaRPr lang="fr-FR" sz="4400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6CDE996-2957-4243-9CEB-54AD49CC368D}"/>
              </a:ext>
            </a:extLst>
          </p:cNvPr>
          <p:cNvSpPr/>
          <p:nvPr/>
        </p:nvSpPr>
        <p:spPr>
          <a:xfrm>
            <a:off x="88775" y="4594194"/>
            <a:ext cx="3302493" cy="226380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3600" dirty="0"/>
              <a:t>Préparateur de commande</a:t>
            </a:r>
            <a:endParaRPr lang="fr-FR" sz="4400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92B5B6F4-E02E-49E9-BF3C-C20E01215EE3}"/>
              </a:ext>
            </a:extLst>
          </p:cNvPr>
          <p:cNvSpPr/>
          <p:nvPr/>
        </p:nvSpPr>
        <p:spPr>
          <a:xfrm>
            <a:off x="3391268" y="4613429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rô</a:t>
            </a:r>
            <a:r>
              <a:rPr lang="fr-FR" b="1" u="sng" dirty="0">
                <a:solidFill>
                  <a:srgbClr val="0000FF"/>
                </a:solidFill>
              </a:rPr>
              <a:t>le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FF0000"/>
                </a:solidFill>
              </a:rPr>
              <a:t>du</a:t>
            </a:r>
            <a:r>
              <a:rPr lang="fr-FR" b="1" u="sng" dirty="0"/>
              <a:t> </a:t>
            </a:r>
            <a:r>
              <a:rPr lang="fr-FR" b="1" u="sng" dirty="0">
                <a:solidFill>
                  <a:srgbClr val="0000FF"/>
                </a:solidFill>
              </a:rPr>
              <a:t>pré</a:t>
            </a:r>
            <a:r>
              <a:rPr lang="fr-FR" b="1" u="sng" dirty="0">
                <a:solidFill>
                  <a:srgbClr val="FF0000"/>
                </a:solidFill>
              </a:rPr>
              <a:t>pa</a:t>
            </a:r>
            <a:r>
              <a:rPr lang="fr-FR" b="1" u="sng" dirty="0">
                <a:solidFill>
                  <a:srgbClr val="0000FF"/>
                </a:solidFill>
              </a:rPr>
              <a:t>ra</a:t>
            </a:r>
            <a:r>
              <a:rPr lang="fr-FR" b="1" u="sng" dirty="0">
                <a:solidFill>
                  <a:srgbClr val="FF0000"/>
                </a:solidFill>
              </a:rPr>
              <a:t>teur</a:t>
            </a:r>
            <a:r>
              <a:rPr lang="fr-FR" b="1" u="sng" dirty="0">
                <a:solidFill>
                  <a:srgbClr val="0000FF"/>
                </a:solidFill>
              </a:rPr>
              <a:t> de </a:t>
            </a:r>
            <a:r>
              <a:rPr lang="fr-FR" b="1" u="sng" dirty="0">
                <a:solidFill>
                  <a:srgbClr val="FF0000"/>
                </a:solidFill>
              </a:rPr>
              <a:t>com</a:t>
            </a:r>
            <a:r>
              <a:rPr lang="fr-FR" b="1" u="sng" dirty="0">
                <a:solidFill>
                  <a:srgbClr val="0000FF"/>
                </a:solidFill>
              </a:rPr>
              <a:t>man</a:t>
            </a:r>
            <a:r>
              <a:rPr lang="fr-FR" b="1" u="sng" dirty="0">
                <a:solidFill>
                  <a:srgbClr val="FF0000"/>
                </a:solidFill>
              </a:rPr>
              <a:t>de</a:t>
            </a:r>
            <a:r>
              <a:rPr lang="fr-FR" b="1" u="sng" dirty="0"/>
              <a:t> :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-</a:t>
            </a:r>
            <a:r>
              <a:rPr lang="fr-FR" dirty="0">
                <a:solidFill>
                  <a:srgbClr val="0000FF"/>
                </a:solidFill>
              </a:rPr>
              <a:t>Je </a:t>
            </a:r>
            <a:r>
              <a:rPr lang="fr-FR" dirty="0">
                <a:solidFill>
                  <a:srgbClr val="FF0000"/>
                </a:solidFill>
              </a:rPr>
              <a:t>pré</a:t>
            </a:r>
            <a:r>
              <a:rPr lang="fr-FR" dirty="0">
                <a:solidFill>
                  <a:srgbClr val="0000FF"/>
                </a:solidFill>
              </a:rPr>
              <a:t>pa</a:t>
            </a:r>
            <a:r>
              <a:rPr lang="fr-FR" dirty="0">
                <a:solidFill>
                  <a:srgbClr val="FF0000"/>
                </a:solidFill>
              </a:rPr>
              <a:t>re</a:t>
            </a:r>
            <a:r>
              <a:rPr lang="fr-FR" dirty="0">
                <a:solidFill>
                  <a:srgbClr val="0000FF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com</a:t>
            </a:r>
            <a:r>
              <a:rPr lang="fr-FR" dirty="0">
                <a:solidFill>
                  <a:srgbClr val="0000FF"/>
                </a:solidFill>
              </a:rPr>
              <a:t>man</a:t>
            </a:r>
            <a:r>
              <a:rPr lang="fr-FR" dirty="0">
                <a:solidFill>
                  <a:srgbClr val="FF0000"/>
                </a:solidFill>
              </a:rPr>
              <a:t>de</a:t>
            </a:r>
            <a:br>
              <a:rPr lang="fr-FR" dirty="0"/>
            </a:b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244911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95BAFBC-6A89-47B9-A9F5-CB5A33F2C466}"/>
              </a:ext>
            </a:extLst>
          </p:cNvPr>
          <p:cNvSpPr/>
          <p:nvPr/>
        </p:nvSpPr>
        <p:spPr>
          <a:xfrm>
            <a:off x="88775" y="47348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Production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49A4175-CD1B-44A0-A78A-E9A96C36B59A}"/>
              </a:ext>
            </a:extLst>
          </p:cNvPr>
          <p:cNvSpPr/>
          <p:nvPr/>
        </p:nvSpPr>
        <p:spPr>
          <a:xfrm>
            <a:off x="88775" y="2335567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Production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ADD50B2-0057-4CDF-9D03-FCA682BB80AF}"/>
              </a:ext>
            </a:extLst>
          </p:cNvPr>
          <p:cNvSpPr/>
          <p:nvPr/>
        </p:nvSpPr>
        <p:spPr>
          <a:xfrm>
            <a:off x="88775" y="4623786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Production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C71537B-37DF-4B2D-8CF6-B6F632D99EC3}"/>
              </a:ext>
            </a:extLst>
          </p:cNvPr>
          <p:cNvSpPr/>
          <p:nvPr/>
        </p:nvSpPr>
        <p:spPr>
          <a:xfrm rot="5400000">
            <a:off x="6863919" y="605162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Production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D4964D5C-68F8-44D2-AE4D-9FFAD653495E}"/>
              </a:ext>
            </a:extLst>
          </p:cNvPr>
          <p:cNvSpPr/>
          <p:nvPr/>
        </p:nvSpPr>
        <p:spPr>
          <a:xfrm rot="5400000">
            <a:off x="9358546" y="605162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Production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E37C34F-9EF3-488D-95D4-B476127D3E21}"/>
              </a:ext>
            </a:extLst>
          </p:cNvPr>
          <p:cNvSpPr/>
          <p:nvPr/>
        </p:nvSpPr>
        <p:spPr>
          <a:xfrm>
            <a:off x="3391268" y="36252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La </a:t>
            </a:r>
            <a:r>
              <a:rPr lang="fr-FR" b="1" u="sng" dirty="0">
                <a:solidFill>
                  <a:srgbClr val="FF0000"/>
                </a:solidFill>
              </a:rPr>
              <a:t>pro</a:t>
            </a:r>
            <a:r>
              <a:rPr lang="fr-FR" b="1" u="sng" dirty="0">
                <a:solidFill>
                  <a:srgbClr val="0000FF"/>
                </a:solidFill>
              </a:rPr>
              <a:t>duc</a:t>
            </a:r>
            <a:r>
              <a:rPr lang="fr-FR" b="1" u="sng" dirty="0">
                <a:solidFill>
                  <a:srgbClr val="FF0000"/>
                </a:solidFill>
              </a:rPr>
              <a:t>tion</a:t>
            </a:r>
            <a:r>
              <a:rPr lang="fr-FR" b="1" u="sng" dirty="0">
                <a:solidFill>
                  <a:srgbClr val="0000FF"/>
                </a:solidFill>
              </a:rPr>
              <a:t>: </a:t>
            </a:r>
          </a:p>
          <a:p>
            <a:pPr algn="ctr"/>
            <a:endParaRPr lang="fr-FR" dirty="0">
              <a:solidFill>
                <a:srgbClr val="0000FF"/>
              </a:solidFill>
            </a:endParaRPr>
          </a:p>
          <a:p>
            <a:pPr algn="ctr"/>
            <a:r>
              <a:rPr lang="fr-FR" dirty="0">
                <a:solidFill>
                  <a:srgbClr val="0000FF"/>
                </a:solidFill>
              </a:rPr>
              <a:t>Je </a:t>
            </a:r>
            <a:r>
              <a:rPr lang="fr-FR" dirty="0">
                <a:solidFill>
                  <a:srgbClr val="FF0000"/>
                </a:solidFill>
              </a:rPr>
              <a:t>fa</a:t>
            </a:r>
            <a:r>
              <a:rPr lang="fr-FR" dirty="0">
                <a:solidFill>
                  <a:srgbClr val="0000FF"/>
                </a:solidFill>
              </a:rPr>
              <a:t>bri</a:t>
            </a:r>
            <a:r>
              <a:rPr lang="fr-FR" dirty="0">
                <a:solidFill>
                  <a:srgbClr val="FF0000"/>
                </a:solidFill>
              </a:rPr>
              <a:t>que</a:t>
            </a:r>
            <a:r>
              <a:rPr lang="fr-FR" dirty="0">
                <a:solidFill>
                  <a:srgbClr val="0000FF"/>
                </a:solidFill>
              </a:rPr>
              <a:t> les 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ven</a:t>
            </a:r>
            <a:r>
              <a:rPr lang="fr-FR" dirty="0">
                <a:solidFill>
                  <a:srgbClr val="0000FF"/>
                </a:solidFill>
              </a:rPr>
              <a:t>du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par</a:t>
            </a:r>
            <a:r>
              <a:rPr lang="fr-FR" dirty="0">
                <a:solidFill>
                  <a:srgbClr val="0000FF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min</a:t>
            </a:r>
            <a:r>
              <a:rPr lang="fr-FR" dirty="0">
                <a:solidFill>
                  <a:srgbClr val="0000FF"/>
                </a:solidFill>
              </a:rPr>
              <a:t>-en</a:t>
            </a:r>
            <a:r>
              <a:rPr lang="fr-FR" dirty="0">
                <a:solidFill>
                  <a:srgbClr val="FF0000"/>
                </a:solidFill>
              </a:rPr>
              <a:t>tre</a:t>
            </a:r>
            <a:r>
              <a:rPr lang="fr-FR" dirty="0">
                <a:solidFill>
                  <a:srgbClr val="0000FF"/>
                </a:solidFill>
              </a:rPr>
              <a:t>pri</a:t>
            </a:r>
            <a:r>
              <a:rPr lang="fr-FR" dirty="0">
                <a:solidFill>
                  <a:srgbClr val="FF0000"/>
                </a:solidFill>
              </a:rPr>
              <a:t>se</a:t>
            </a:r>
            <a:br>
              <a:rPr lang="fr-FR" dirty="0"/>
            </a:br>
            <a:endParaRPr lang="fr-FR" sz="4400" dirty="0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D6084FD8-E410-45F1-9901-B53A987FF0D6}"/>
              </a:ext>
            </a:extLst>
          </p:cNvPr>
          <p:cNvSpPr/>
          <p:nvPr/>
        </p:nvSpPr>
        <p:spPr>
          <a:xfrm>
            <a:off x="3391268" y="2320032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La </a:t>
            </a:r>
            <a:r>
              <a:rPr lang="fr-FR" b="1" u="sng" dirty="0">
                <a:solidFill>
                  <a:srgbClr val="FF0000"/>
                </a:solidFill>
              </a:rPr>
              <a:t>pro</a:t>
            </a:r>
            <a:r>
              <a:rPr lang="fr-FR" b="1" u="sng" dirty="0">
                <a:solidFill>
                  <a:srgbClr val="0000FF"/>
                </a:solidFill>
              </a:rPr>
              <a:t>duc</a:t>
            </a:r>
            <a:r>
              <a:rPr lang="fr-FR" b="1" u="sng" dirty="0">
                <a:solidFill>
                  <a:srgbClr val="FF0000"/>
                </a:solidFill>
              </a:rPr>
              <a:t>tion</a:t>
            </a:r>
            <a:r>
              <a:rPr lang="fr-FR" b="1" u="sng" dirty="0">
                <a:solidFill>
                  <a:srgbClr val="0000FF"/>
                </a:solidFill>
              </a:rPr>
              <a:t>: </a:t>
            </a:r>
          </a:p>
          <a:p>
            <a:pPr algn="ctr"/>
            <a:endParaRPr lang="fr-FR" dirty="0">
              <a:solidFill>
                <a:srgbClr val="0000FF"/>
              </a:solidFill>
            </a:endParaRPr>
          </a:p>
          <a:p>
            <a:pPr algn="ctr"/>
            <a:r>
              <a:rPr lang="fr-FR" dirty="0">
                <a:solidFill>
                  <a:srgbClr val="0000FF"/>
                </a:solidFill>
              </a:rPr>
              <a:t>Je </a:t>
            </a:r>
            <a:r>
              <a:rPr lang="fr-FR" dirty="0">
                <a:solidFill>
                  <a:srgbClr val="FF0000"/>
                </a:solidFill>
              </a:rPr>
              <a:t>fa</a:t>
            </a:r>
            <a:r>
              <a:rPr lang="fr-FR" dirty="0">
                <a:solidFill>
                  <a:srgbClr val="0000FF"/>
                </a:solidFill>
              </a:rPr>
              <a:t>bri</a:t>
            </a:r>
            <a:r>
              <a:rPr lang="fr-FR" dirty="0">
                <a:solidFill>
                  <a:srgbClr val="FF0000"/>
                </a:solidFill>
              </a:rPr>
              <a:t>que</a:t>
            </a:r>
            <a:r>
              <a:rPr lang="fr-FR" dirty="0">
                <a:solidFill>
                  <a:srgbClr val="0000FF"/>
                </a:solidFill>
              </a:rPr>
              <a:t> les 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ven</a:t>
            </a:r>
            <a:r>
              <a:rPr lang="fr-FR" dirty="0">
                <a:solidFill>
                  <a:srgbClr val="0000FF"/>
                </a:solidFill>
              </a:rPr>
              <a:t>du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par</a:t>
            </a:r>
            <a:r>
              <a:rPr lang="fr-FR" dirty="0">
                <a:solidFill>
                  <a:srgbClr val="0000FF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min</a:t>
            </a:r>
            <a:r>
              <a:rPr lang="fr-FR" dirty="0">
                <a:solidFill>
                  <a:srgbClr val="0000FF"/>
                </a:solidFill>
              </a:rPr>
              <a:t>-en</a:t>
            </a:r>
            <a:r>
              <a:rPr lang="fr-FR" dirty="0">
                <a:solidFill>
                  <a:srgbClr val="FF0000"/>
                </a:solidFill>
              </a:rPr>
              <a:t>tre</a:t>
            </a:r>
            <a:r>
              <a:rPr lang="fr-FR" dirty="0">
                <a:solidFill>
                  <a:srgbClr val="0000FF"/>
                </a:solidFill>
              </a:rPr>
              <a:t>pri</a:t>
            </a:r>
            <a:r>
              <a:rPr lang="fr-FR" dirty="0">
                <a:solidFill>
                  <a:srgbClr val="FF0000"/>
                </a:solidFill>
              </a:rPr>
              <a:t>se</a:t>
            </a:r>
            <a:br>
              <a:rPr lang="fr-FR" dirty="0"/>
            </a:br>
            <a:endParaRPr lang="fr-FR" sz="4400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336CBE2-4CD7-4193-BFEF-6201E278563F}"/>
              </a:ext>
            </a:extLst>
          </p:cNvPr>
          <p:cNvSpPr/>
          <p:nvPr/>
        </p:nvSpPr>
        <p:spPr>
          <a:xfrm>
            <a:off x="3391268" y="4623787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La </a:t>
            </a:r>
            <a:r>
              <a:rPr lang="fr-FR" b="1" u="sng" dirty="0">
                <a:solidFill>
                  <a:srgbClr val="FF0000"/>
                </a:solidFill>
              </a:rPr>
              <a:t>pro</a:t>
            </a:r>
            <a:r>
              <a:rPr lang="fr-FR" b="1" u="sng" dirty="0">
                <a:solidFill>
                  <a:srgbClr val="0000FF"/>
                </a:solidFill>
              </a:rPr>
              <a:t>duc</a:t>
            </a:r>
            <a:r>
              <a:rPr lang="fr-FR" b="1" u="sng" dirty="0">
                <a:solidFill>
                  <a:srgbClr val="FF0000"/>
                </a:solidFill>
              </a:rPr>
              <a:t>tion</a:t>
            </a:r>
            <a:r>
              <a:rPr lang="fr-FR" b="1" u="sng" dirty="0">
                <a:solidFill>
                  <a:srgbClr val="0000FF"/>
                </a:solidFill>
              </a:rPr>
              <a:t>: </a:t>
            </a:r>
          </a:p>
          <a:p>
            <a:pPr algn="ctr"/>
            <a:endParaRPr lang="fr-FR" dirty="0">
              <a:solidFill>
                <a:srgbClr val="0000FF"/>
              </a:solidFill>
            </a:endParaRPr>
          </a:p>
          <a:p>
            <a:pPr algn="ctr"/>
            <a:r>
              <a:rPr lang="fr-FR" dirty="0">
                <a:solidFill>
                  <a:srgbClr val="0000FF"/>
                </a:solidFill>
              </a:rPr>
              <a:t>Je </a:t>
            </a:r>
            <a:r>
              <a:rPr lang="fr-FR" dirty="0">
                <a:solidFill>
                  <a:srgbClr val="FF0000"/>
                </a:solidFill>
              </a:rPr>
              <a:t>fa</a:t>
            </a:r>
            <a:r>
              <a:rPr lang="fr-FR" dirty="0">
                <a:solidFill>
                  <a:srgbClr val="0000FF"/>
                </a:solidFill>
              </a:rPr>
              <a:t>bri</a:t>
            </a:r>
            <a:r>
              <a:rPr lang="fr-FR" dirty="0">
                <a:solidFill>
                  <a:srgbClr val="FF0000"/>
                </a:solidFill>
              </a:rPr>
              <a:t>que</a:t>
            </a:r>
            <a:r>
              <a:rPr lang="fr-FR" dirty="0">
                <a:solidFill>
                  <a:srgbClr val="0000FF"/>
                </a:solidFill>
              </a:rPr>
              <a:t> les 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ven</a:t>
            </a:r>
            <a:r>
              <a:rPr lang="fr-FR" dirty="0">
                <a:solidFill>
                  <a:srgbClr val="0000FF"/>
                </a:solidFill>
              </a:rPr>
              <a:t>du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par</a:t>
            </a:r>
            <a:r>
              <a:rPr lang="fr-FR" dirty="0">
                <a:solidFill>
                  <a:srgbClr val="0000FF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min</a:t>
            </a:r>
            <a:r>
              <a:rPr lang="fr-FR" dirty="0">
                <a:solidFill>
                  <a:srgbClr val="0000FF"/>
                </a:solidFill>
              </a:rPr>
              <a:t>-en</a:t>
            </a:r>
            <a:r>
              <a:rPr lang="fr-FR" dirty="0">
                <a:solidFill>
                  <a:srgbClr val="FF0000"/>
                </a:solidFill>
              </a:rPr>
              <a:t>tre</a:t>
            </a:r>
            <a:r>
              <a:rPr lang="fr-FR" dirty="0">
                <a:solidFill>
                  <a:srgbClr val="0000FF"/>
                </a:solidFill>
              </a:rPr>
              <a:t>pri</a:t>
            </a:r>
            <a:r>
              <a:rPr lang="fr-FR" dirty="0">
                <a:solidFill>
                  <a:srgbClr val="FF0000"/>
                </a:solidFill>
              </a:rPr>
              <a:t>se</a:t>
            </a:r>
            <a:br>
              <a:rPr lang="fr-FR" dirty="0"/>
            </a:br>
            <a:endParaRPr lang="fr-FR" sz="4400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2851D96-12A9-470E-B22E-0FC3A5C4FBF6}"/>
              </a:ext>
            </a:extLst>
          </p:cNvPr>
          <p:cNvSpPr/>
          <p:nvPr/>
        </p:nvSpPr>
        <p:spPr>
          <a:xfrm rot="5400000">
            <a:off x="6902388" y="3869186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La </a:t>
            </a:r>
            <a:r>
              <a:rPr lang="fr-FR" b="1" u="sng" dirty="0">
                <a:solidFill>
                  <a:srgbClr val="FF0000"/>
                </a:solidFill>
              </a:rPr>
              <a:t>pro</a:t>
            </a:r>
            <a:r>
              <a:rPr lang="fr-FR" b="1" u="sng" dirty="0">
                <a:solidFill>
                  <a:srgbClr val="0000FF"/>
                </a:solidFill>
              </a:rPr>
              <a:t>duc</a:t>
            </a:r>
            <a:r>
              <a:rPr lang="fr-FR" b="1" u="sng" dirty="0">
                <a:solidFill>
                  <a:srgbClr val="FF0000"/>
                </a:solidFill>
              </a:rPr>
              <a:t>tion</a:t>
            </a:r>
            <a:r>
              <a:rPr lang="fr-FR" b="1" u="sng" dirty="0">
                <a:solidFill>
                  <a:srgbClr val="0000FF"/>
                </a:solidFill>
              </a:rPr>
              <a:t>: </a:t>
            </a:r>
          </a:p>
          <a:p>
            <a:pPr algn="ctr"/>
            <a:endParaRPr lang="fr-FR" dirty="0">
              <a:solidFill>
                <a:srgbClr val="0000FF"/>
              </a:solidFill>
            </a:endParaRPr>
          </a:p>
          <a:p>
            <a:pPr algn="ctr"/>
            <a:r>
              <a:rPr lang="fr-FR" dirty="0">
                <a:solidFill>
                  <a:srgbClr val="0000FF"/>
                </a:solidFill>
              </a:rPr>
              <a:t>Je </a:t>
            </a:r>
            <a:r>
              <a:rPr lang="fr-FR" dirty="0">
                <a:solidFill>
                  <a:srgbClr val="FF0000"/>
                </a:solidFill>
              </a:rPr>
              <a:t>fa</a:t>
            </a:r>
            <a:r>
              <a:rPr lang="fr-FR" dirty="0">
                <a:solidFill>
                  <a:srgbClr val="0000FF"/>
                </a:solidFill>
              </a:rPr>
              <a:t>bri</a:t>
            </a:r>
            <a:r>
              <a:rPr lang="fr-FR" dirty="0">
                <a:solidFill>
                  <a:srgbClr val="FF0000"/>
                </a:solidFill>
              </a:rPr>
              <a:t>que</a:t>
            </a:r>
            <a:r>
              <a:rPr lang="fr-FR" dirty="0">
                <a:solidFill>
                  <a:srgbClr val="0000FF"/>
                </a:solidFill>
              </a:rPr>
              <a:t> les 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ven</a:t>
            </a:r>
            <a:r>
              <a:rPr lang="fr-FR" dirty="0">
                <a:solidFill>
                  <a:srgbClr val="0000FF"/>
                </a:solidFill>
              </a:rPr>
              <a:t>du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par</a:t>
            </a:r>
            <a:r>
              <a:rPr lang="fr-FR" dirty="0">
                <a:solidFill>
                  <a:srgbClr val="0000FF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min</a:t>
            </a:r>
            <a:r>
              <a:rPr lang="fr-FR" dirty="0">
                <a:solidFill>
                  <a:srgbClr val="0000FF"/>
                </a:solidFill>
              </a:rPr>
              <a:t>-en</a:t>
            </a:r>
            <a:r>
              <a:rPr lang="fr-FR" dirty="0">
                <a:solidFill>
                  <a:srgbClr val="FF0000"/>
                </a:solidFill>
              </a:rPr>
              <a:t>tre</a:t>
            </a:r>
            <a:r>
              <a:rPr lang="fr-FR" dirty="0">
                <a:solidFill>
                  <a:srgbClr val="0000FF"/>
                </a:solidFill>
              </a:rPr>
              <a:t>pri</a:t>
            </a:r>
            <a:r>
              <a:rPr lang="fr-FR" dirty="0">
                <a:solidFill>
                  <a:srgbClr val="FF0000"/>
                </a:solidFill>
              </a:rPr>
              <a:t>se</a:t>
            </a:r>
            <a:br>
              <a:rPr lang="fr-FR" dirty="0"/>
            </a:br>
            <a:endParaRPr lang="fr-FR" sz="4400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F90762A7-0EBC-4EE6-B2C6-8654451D6EC6}"/>
              </a:ext>
            </a:extLst>
          </p:cNvPr>
          <p:cNvSpPr/>
          <p:nvPr/>
        </p:nvSpPr>
        <p:spPr>
          <a:xfrm rot="5400000">
            <a:off x="9331915" y="3869187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La </a:t>
            </a:r>
            <a:r>
              <a:rPr lang="fr-FR" b="1" u="sng" dirty="0">
                <a:solidFill>
                  <a:srgbClr val="FF0000"/>
                </a:solidFill>
              </a:rPr>
              <a:t>pro</a:t>
            </a:r>
            <a:r>
              <a:rPr lang="fr-FR" b="1" u="sng" dirty="0">
                <a:solidFill>
                  <a:srgbClr val="0000FF"/>
                </a:solidFill>
              </a:rPr>
              <a:t>duc</a:t>
            </a:r>
            <a:r>
              <a:rPr lang="fr-FR" b="1" u="sng" dirty="0">
                <a:solidFill>
                  <a:srgbClr val="FF0000"/>
                </a:solidFill>
              </a:rPr>
              <a:t>tion</a:t>
            </a:r>
            <a:r>
              <a:rPr lang="fr-FR" b="1" u="sng" dirty="0">
                <a:solidFill>
                  <a:srgbClr val="0000FF"/>
                </a:solidFill>
              </a:rPr>
              <a:t>: </a:t>
            </a:r>
          </a:p>
          <a:p>
            <a:pPr algn="ctr"/>
            <a:endParaRPr lang="fr-FR" dirty="0">
              <a:solidFill>
                <a:srgbClr val="0000FF"/>
              </a:solidFill>
            </a:endParaRPr>
          </a:p>
          <a:p>
            <a:pPr algn="ctr"/>
            <a:r>
              <a:rPr lang="fr-FR" dirty="0">
                <a:solidFill>
                  <a:srgbClr val="0000FF"/>
                </a:solidFill>
              </a:rPr>
              <a:t>Je </a:t>
            </a:r>
            <a:r>
              <a:rPr lang="fr-FR" dirty="0">
                <a:solidFill>
                  <a:srgbClr val="FF0000"/>
                </a:solidFill>
              </a:rPr>
              <a:t>fa</a:t>
            </a:r>
            <a:r>
              <a:rPr lang="fr-FR" dirty="0">
                <a:solidFill>
                  <a:srgbClr val="0000FF"/>
                </a:solidFill>
              </a:rPr>
              <a:t>bri</a:t>
            </a:r>
            <a:r>
              <a:rPr lang="fr-FR" dirty="0">
                <a:solidFill>
                  <a:srgbClr val="FF0000"/>
                </a:solidFill>
              </a:rPr>
              <a:t>que</a:t>
            </a:r>
            <a:r>
              <a:rPr lang="fr-FR" dirty="0">
                <a:solidFill>
                  <a:srgbClr val="0000FF"/>
                </a:solidFill>
              </a:rPr>
              <a:t> les 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ven</a:t>
            </a:r>
            <a:r>
              <a:rPr lang="fr-FR" dirty="0">
                <a:solidFill>
                  <a:srgbClr val="0000FF"/>
                </a:solidFill>
              </a:rPr>
              <a:t>du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par</a:t>
            </a:r>
            <a:r>
              <a:rPr lang="fr-FR" dirty="0">
                <a:solidFill>
                  <a:srgbClr val="0000FF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min</a:t>
            </a:r>
            <a:r>
              <a:rPr lang="fr-FR" dirty="0">
                <a:solidFill>
                  <a:srgbClr val="0000FF"/>
                </a:solidFill>
              </a:rPr>
              <a:t>-en</a:t>
            </a:r>
            <a:r>
              <a:rPr lang="fr-FR" dirty="0">
                <a:solidFill>
                  <a:srgbClr val="FF0000"/>
                </a:solidFill>
              </a:rPr>
              <a:t>tre</a:t>
            </a:r>
            <a:r>
              <a:rPr lang="fr-FR" dirty="0">
                <a:solidFill>
                  <a:srgbClr val="0000FF"/>
                </a:solidFill>
              </a:rPr>
              <a:t>pri</a:t>
            </a:r>
            <a:r>
              <a:rPr lang="fr-FR" dirty="0">
                <a:solidFill>
                  <a:srgbClr val="FF0000"/>
                </a:solidFill>
              </a:rPr>
              <a:t>se</a:t>
            </a:r>
            <a:br>
              <a:rPr lang="fr-FR" dirty="0"/>
            </a:b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61320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095BAFBC-6A89-47B9-A9F5-CB5A33F2C466}"/>
              </a:ext>
            </a:extLst>
          </p:cNvPr>
          <p:cNvSpPr/>
          <p:nvPr/>
        </p:nvSpPr>
        <p:spPr>
          <a:xfrm>
            <a:off x="88775" y="47348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Magasinier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49A4175-CD1B-44A0-A78A-E9A96C36B59A}"/>
              </a:ext>
            </a:extLst>
          </p:cNvPr>
          <p:cNvSpPr/>
          <p:nvPr/>
        </p:nvSpPr>
        <p:spPr>
          <a:xfrm>
            <a:off x="88775" y="2335567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Magasinier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CADD50B2-0057-4CDF-9D03-FCA682BB80AF}"/>
              </a:ext>
            </a:extLst>
          </p:cNvPr>
          <p:cNvSpPr/>
          <p:nvPr/>
        </p:nvSpPr>
        <p:spPr>
          <a:xfrm>
            <a:off x="88775" y="4623786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4400" dirty="0"/>
              <a:t>Eco-délégué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C71537B-37DF-4B2D-8CF6-B6F632D99EC3}"/>
              </a:ext>
            </a:extLst>
          </p:cNvPr>
          <p:cNvSpPr/>
          <p:nvPr/>
        </p:nvSpPr>
        <p:spPr>
          <a:xfrm rot="5400000">
            <a:off x="6863919" y="605162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3200" dirty="0"/>
              <a:t>Communication</a:t>
            </a:r>
            <a:endParaRPr lang="fr-FR" sz="440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E37C34F-9EF3-488D-95D4-B476127D3E21}"/>
              </a:ext>
            </a:extLst>
          </p:cNvPr>
          <p:cNvSpPr/>
          <p:nvPr/>
        </p:nvSpPr>
        <p:spPr>
          <a:xfrm>
            <a:off x="3391268" y="36252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Ma</a:t>
            </a:r>
            <a:r>
              <a:rPr lang="fr-FR" b="1" u="sng" dirty="0">
                <a:solidFill>
                  <a:srgbClr val="FF0000"/>
                </a:solidFill>
              </a:rPr>
              <a:t>ga</a:t>
            </a:r>
            <a:r>
              <a:rPr lang="fr-FR" b="1" u="sng" dirty="0">
                <a:solidFill>
                  <a:srgbClr val="0000FF"/>
                </a:solidFill>
              </a:rPr>
              <a:t>si</a:t>
            </a:r>
            <a:r>
              <a:rPr lang="fr-FR" b="1" u="sng" dirty="0">
                <a:solidFill>
                  <a:srgbClr val="FF0000"/>
                </a:solidFill>
              </a:rPr>
              <a:t>nier</a:t>
            </a:r>
            <a:r>
              <a:rPr lang="fr-FR" b="1" u="sng" dirty="0">
                <a:solidFill>
                  <a:srgbClr val="0000FF"/>
                </a:solidFill>
              </a:rPr>
              <a:t>: </a:t>
            </a:r>
          </a:p>
          <a:p>
            <a:pPr algn="ctr"/>
            <a:endParaRPr lang="fr-FR" dirty="0">
              <a:solidFill>
                <a:srgbClr val="0000FF"/>
              </a:solidFill>
            </a:endParaRPr>
          </a:p>
          <a:p>
            <a:pPr algn="ctr"/>
            <a:r>
              <a:rPr lang="fr-FR" dirty="0">
                <a:solidFill>
                  <a:srgbClr val="0000FF"/>
                </a:solidFill>
              </a:rPr>
              <a:t>-Je </a:t>
            </a:r>
            <a:r>
              <a:rPr lang="fr-FR" dirty="0">
                <a:solidFill>
                  <a:srgbClr val="FF0000"/>
                </a:solidFill>
              </a:rPr>
              <a:t>vé</a:t>
            </a:r>
            <a:r>
              <a:rPr lang="fr-FR" dirty="0">
                <a:solidFill>
                  <a:srgbClr val="0000FF"/>
                </a:solidFill>
              </a:rPr>
              <a:t>ri</a:t>
            </a:r>
            <a:r>
              <a:rPr lang="fr-FR" dirty="0">
                <a:solidFill>
                  <a:srgbClr val="FF0000"/>
                </a:solidFill>
              </a:rPr>
              <a:t>fi</a:t>
            </a:r>
            <a:r>
              <a:rPr lang="fr-FR" dirty="0">
                <a:solidFill>
                  <a:srgbClr val="A6A6A6"/>
                </a:solidFill>
              </a:rPr>
              <a:t>e</a:t>
            </a:r>
            <a:r>
              <a:rPr lang="fr-FR" dirty="0">
                <a:solidFill>
                  <a:srgbClr val="0000FF"/>
                </a:solidFill>
              </a:rPr>
              <a:t> le </a:t>
            </a:r>
            <a:r>
              <a:rPr lang="fr-FR" dirty="0">
                <a:solidFill>
                  <a:srgbClr val="FF0000"/>
                </a:solidFill>
              </a:rPr>
              <a:t>stock</a:t>
            </a:r>
            <a:r>
              <a:rPr lang="fr-FR" dirty="0">
                <a:solidFill>
                  <a:srgbClr val="0000FF"/>
                </a:solidFill>
              </a:rPr>
              <a:t> de </a:t>
            </a:r>
            <a:r>
              <a:rPr lang="fr-FR" dirty="0">
                <a:solidFill>
                  <a:srgbClr val="FF0000"/>
                </a:solidFill>
              </a:rPr>
              <a:t>ma</a:t>
            </a:r>
            <a:r>
              <a:rPr lang="fr-FR" dirty="0">
                <a:solidFill>
                  <a:srgbClr val="0000FF"/>
                </a:solidFill>
              </a:rPr>
              <a:t>tiè</a:t>
            </a:r>
            <a:r>
              <a:rPr lang="fr-FR" dirty="0">
                <a:solidFill>
                  <a:srgbClr val="FF0000"/>
                </a:solidFill>
              </a:rPr>
              <a:t>re</a:t>
            </a:r>
            <a:r>
              <a:rPr lang="fr-FR" dirty="0">
                <a:solidFill>
                  <a:srgbClr val="0000FF"/>
                </a:solidFill>
              </a:rPr>
              <a:t> pre</a:t>
            </a:r>
            <a:r>
              <a:rPr lang="fr-FR" dirty="0">
                <a:solidFill>
                  <a:srgbClr val="FF0000"/>
                </a:solidFill>
              </a:rPr>
              <a:t>miè</a:t>
            </a:r>
            <a:r>
              <a:rPr lang="fr-FR" dirty="0">
                <a:solidFill>
                  <a:srgbClr val="0000FF"/>
                </a:solidFill>
              </a:rPr>
              <a:t>re</a:t>
            </a:r>
            <a:r>
              <a:rPr lang="fr-FR" dirty="0">
                <a:solidFill>
                  <a:srgbClr val="A6A6A6"/>
                </a:solidFill>
              </a:rPr>
              <a:t>s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Je</a:t>
            </a:r>
            <a:r>
              <a:rPr lang="fr-FR" dirty="0">
                <a:solidFill>
                  <a:srgbClr val="0000FF"/>
                </a:solidFill>
              </a:rPr>
              <a:t> vé</a:t>
            </a:r>
            <a:r>
              <a:rPr lang="fr-FR" dirty="0">
                <a:solidFill>
                  <a:srgbClr val="FF0000"/>
                </a:solidFill>
              </a:rPr>
              <a:t>ri</a:t>
            </a:r>
            <a:r>
              <a:rPr lang="fr-FR" dirty="0">
                <a:solidFill>
                  <a:srgbClr val="0000FF"/>
                </a:solidFill>
              </a:rPr>
              <a:t>fi</a:t>
            </a:r>
            <a:r>
              <a:rPr lang="fr-FR" dirty="0">
                <a:solidFill>
                  <a:srgbClr val="A6A6A6"/>
                </a:solidFill>
              </a:rPr>
              <a:t>e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le</a:t>
            </a:r>
            <a:r>
              <a:rPr lang="fr-FR" dirty="0">
                <a:solidFill>
                  <a:srgbClr val="0000FF"/>
                </a:solidFill>
              </a:rPr>
              <a:t> stock </a:t>
            </a:r>
            <a:r>
              <a:rPr lang="fr-FR" dirty="0">
                <a:solidFill>
                  <a:srgbClr val="FF0000"/>
                </a:solidFill>
              </a:rPr>
              <a:t>des</a:t>
            </a:r>
            <a:r>
              <a:rPr lang="fr-FR" dirty="0">
                <a:solidFill>
                  <a:srgbClr val="0000FF"/>
                </a:solidFill>
              </a:rPr>
              <a:t> pro</a:t>
            </a:r>
            <a:r>
              <a:rPr lang="fr-FR" dirty="0">
                <a:solidFill>
                  <a:srgbClr val="FF0000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-Je </a:t>
            </a:r>
            <a:r>
              <a:rPr lang="fr-FR" dirty="0">
                <a:solidFill>
                  <a:srgbClr val="FF0000"/>
                </a:solidFill>
              </a:rPr>
              <a:t>ré</a:t>
            </a:r>
            <a:r>
              <a:rPr lang="fr-FR" dirty="0">
                <a:solidFill>
                  <a:srgbClr val="0000FF"/>
                </a:solidFill>
              </a:rPr>
              <a:t>cu</a:t>
            </a:r>
            <a:r>
              <a:rPr lang="fr-FR" dirty="0">
                <a:solidFill>
                  <a:srgbClr val="FF0000"/>
                </a:solidFill>
              </a:rPr>
              <a:t>pè</a:t>
            </a:r>
            <a:r>
              <a:rPr lang="fr-FR" dirty="0">
                <a:solidFill>
                  <a:srgbClr val="0000FF"/>
                </a:solidFill>
              </a:rPr>
              <a:t>re </a:t>
            </a:r>
            <a:r>
              <a:rPr lang="fr-FR" dirty="0">
                <a:solidFill>
                  <a:srgbClr val="FF0000"/>
                </a:solidFill>
              </a:rPr>
              <a:t>des</a:t>
            </a:r>
            <a:r>
              <a:rPr lang="fr-FR" dirty="0">
                <a:solidFill>
                  <a:srgbClr val="0000FF"/>
                </a:solidFill>
              </a:rPr>
              <a:t> ma</a:t>
            </a:r>
            <a:r>
              <a:rPr lang="fr-FR" dirty="0">
                <a:solidFill>
                  <a:srgbClr val="FF0000"/>
                </a:solidFill>
              </a:rPr>
              <a:t>tiè</a:t>
            </a:r>
            <a:r>
              <a:rPr lang="fr-FR" dirty="0">
                <a:solidFill>
                  <a:srgbClr val="0000FF"/>
                </a:solidFill>
              </a:rPr>
              <a:t>re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pre</a:t>
            </a:r>
            <a:r>
              <a:rPr lang="fr-FR" dirty="0">
                <a:solidFill>
                  <a:srgbClr val="0000FF"/>
                </a:solidFill>
              </a:rPr>
              <a:t>miè</a:t>
            </a:r>
            <a:r>
              <a:rPr lang="fr-FR" dirty="0">
                <a:solidFill>
                  <a:srgbClr val="FF0000"/>
                </a:solidFill>
              </a:rPr>
              <a:t>re</a:t>
            </a:r>
            <a:r>
              <a:rPr lang="fr-FR" dirty="0">
                <a:solidFill>
                  <a:srgbClr val="A6A6A6"/>
                </a:solidFill>
              </a:rPr>
              <a:t>s</a:t>
            </a:r>
            <a:br>
              <a:rPr lang="fr-FR" dirty="0"/>
            </a:br>
            <a:endParaRPr lang="fr-FR" sz="4400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B336CBE2-4CD7-4193-BFEF-6201E278563F}"/>
              </a:ext>
            </a:extLst>
          </p:cNvPr>
          <p:cNvSpPr/>
          <p:nvPr/>
        </p:nvSpPr>
        <p:spPr>
          <a:xfrm>
            <a:off x="3391268" y="4623787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E</a:t>
            </a:r>
            <a:r>
              <a:rPr lang="fr-FR" b="1" u="sng" dirty="0">
                <a:solidFill>
                  <a:srgbClr val="FF0000"/>
                </a:solidFill>
              </a:rPr>
              <a:t>co</a:t>
            </a:r>
            <a:r>
              <a:rPr lang="fr-FR" b="1" u="sng" dirty="0">
                <a:solidFill>
                  <a:srgbClr val="0000FF"/>
                </a:solidFill>
              </a:rPr>
              <a:t>-dé</a:t>
            </a:r>
            <a:r>
              <a:rPr lang="fr-FR" b="1" u="sng" dirty="0">
                <a:solidFill>
                  <a:srgbClr val="FF0000"/>
                </a:solidFill>
              </a:rPr>
              <a:t>lé</a:t>
            </a:r>
            <a:r>
              <a:rPr lang="fr-FR" b="1" u="sng" dirty="0">
                <a:solidFill>
                  <a:srgbClr val="0000FF"/>
                </a:solidFill>
              </a:rPr>
              <a:t>gué: </a:t>
            </a:r>
          </a:p>
          <a:p>
            <a:pPr algn="ctr"/>
            <a:endParaRPr lang="fr-FR" dirty="0">
              <a:solidFill>
                <a:srgbClr val="0000FF"/>
              </a:solidFill>
            </a:endParaRP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Or</a:t>
            </a:r>
            <a:r>
              <a:rPr lang="fr-FR" dirty="0">
                <a:solidFill>
                  <a:srgbClr val="0000FF"/>
                </a:solidFill>
              </a:rPr>
              <a:t>ga</a:t>
            </a:r>
            <a:r>
              <a:rPr lang="fr-FR" dirty="0">
                <a:solidFill>
                  <a:srgbClr val="FF0000"/>
                </a:solidFill>
              </a:rPr>
              <a:t>ni</a:t>
            </a:r>
            <a:r>
              <a:rPr lang="fr-FR" dirty="0">
                <a:solidFill>
                  <a:srgbClr val="0000FF"/>
                </a:solidFill>
              </a:rPr>
              <a:t>se </a:t>
            </a:r>
            <a:r>
              <a:rPr lang="fr-FR" dirty="0">
                <a:solidFill>
                  <a:srgbClr val="FF0000"/>
                </a:solidFill>
              </a:rPr>
              <a:t>le</a:t>
            </a:r>
            <a:r>
              <a:rPr lang="fr-FR" dirty="0">
                <a:solidFill>
                  <a:srgbClr val="0000FF"/>
                </a:solidFill>
              </a:rPr>
              <a:t> tra</a:t>
            </a:r>
            <a:r>
              <a:rPr lang="fr-FR" dirty="0">
                <a:solidFill>
                  <a:srgbClr val="FF0000"/>
                </a:solidFill>
              </a:rPr>
              <a:t>vail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-Gè</a:t>
            </a:r>
            <a:r>
              <a:rPr lang="fr-FR" dirty="0">
                <a:solidFill>
                  <a:srgbClr val="FF0000"/>
                </a:solidFill>
              </a:rPr>
              <a:t>re</a:t>
            </a:r>
            <a:r>
              <a:rPr lang="fr-FR" dirty="0">
                <a:solidFill>
                  <a:srgbClr val="0000FF"/>
                </a:solidFill>
              </a:rPr>
              <a:t> l’es</a:t>
            </a:r>
            <a:r>
              <a:rPr lang="fr-FR" dirty="0">
                <a:solidFill>
                  <a:srgbClr val="FF0000"/>
                </a:solidFill>
              </a:rPr>
              <a:t>pa</a:t>
            </a:r>
            <a:r>
              <a:rPr lang="fr-FR" dirty="0">
                <a:solidFill>
                  <a:srgbClr val="0000FF"/>
                </a:solidFill>
              </a:rPr>
              <a:t>ce </a:t>
            </a:r>
            <a:r>
              <a:rPr lang="fr-FR" dirty="0">
                <a:solidFill>
                  <a:srgbClr val="FF0000"/>
                </a:solidFill>
              </a:rPr>
              <a:t>de</a:t>
            </a:r>
            <a:r>
              <a:rPr lang="fr-FR" dirty="0">
                <a:solidFill>
                  <a:srgbClr val="0000FF"/>
                </a:solidFill>
              </a:rPr>
              <a:t> la </a:t>
            </a:r>
            <a:r>
              <a:rPr lang="fr-FR" dirty="0">
                <a:solidFill>
                  <a:srgbClr val="FF0000"/>
                </a:solidFill>
              </a:rPr>
              <a:t>mi</a:t>
            </a:r>
            <a:r>
              <a:rPr lang="fr-FR" dirty="0">
                <a:solidFill>
                  <a:srgbClr val="0000FF"/>
                </a:solidFill>
              </a:rPr>
              <a:t>ni-</a:t>
            </a:r>
            <a:r>
              <a:rPr lang="fr-FR" dirty="0">
                <a:solidFill>
                  <a:srgbClr val="FF0000"/>
                </a:solidFill>
              </a:rPr>
              <a:t>en</a:t>
            </a:r>
            <a:r>
              <a:rPr lang="fr-FR" dirty="0">
                <a:solidFill>
                  <a:srgbClr val="0000FF"/>
                </a:solidFill>
              </a:rPr>
              <a:t>tre</a:t>
            </a:r>
            <a:r>
              <a:rPr lang="fr-FR" dirty="0">
                <a:solidFill>
                  <a:srgbClr val="FF0000"/>
                </a:solidFill>
              </a:rPr>
              <a:t>pri</a:t>
            </a:r>
            <a:r>
              <a:rPr lang="fr-FR" dirty="0">
                <a:solidFill>
                  <a:srgbClr val="0000FF"/>
                </a:solidFill>
              </a:rPr>
              <a:t>se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Pro</a:t>
            </a:r>
            <a:r>
              <a:rPr lang="fr-FR" dirty="0">
                <a:solidFill>
                  <a:srgbClr val="0000FF"/>
                </a:solidFill>
              </a:rPr>
              <a:t>po</a:t>
            </a:r>
            <a:r>
              <a:rPr lang="fr-FR" dirty="0">
                <a:solidFill>
                  <a:srgbClr val="FF0000"/>
                </a:solidFill>
              </a:rPr>
              <a:t>se</a:t>
            </a:r>
            <a:r>
              <a:rPr lang="fr-FR" dirty="0">
                <a:solidFill>
                  <a:srgbClr val="0000FF"/>
                </a:solidFill>
              </a:rPr>
              <a:t> des </a:t>
            </a:r>
            <a:r>
              <a:rPr lang="fr-FR" dirty="0">
                <a:solidFill>
                  <a:srgbClr val="FF0000"/>
                </a:solidFill>
              </a:rPr>
              <a:t>i</a:t>
            </a:r>
            <a:r>
              <a:rPr lang="fr-FR" dirty="0">
                <a:solidFill>
                  <a:srgbClr val="0000FF"/>
                </a:solidFill>
              </a:rPr>
              <a:t>dé</a:t>
            </a:r>
            <a:r>
              <a:rPr lang="fr-FR" dirty="0">
                <a:solidFill>
                  <a:srgbClr val="A6A6A6"/>
                </a:solidFill>
              </a:rPr>
              <a:t>es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Re</a:t>
            </a:r>
            <a:r>
              <a:rPr lang="fr-FR" dirty="0">
                <a:solidFill>
                  <a:srgbClr val="0000FF"/>
                </a:solidFill>
              </a:rPr>
              <a:t>pré</a:t>
            </a:r>
            <a:r>
              <a:rPr lang="fr-FR" dirty="0">
                <a:solidFill>
                  <a:srgbClr val="FF0000"/>
                </a:solidFill>
              </a:rPr>
              <a:t>sen</a:t>
            </a:r>
            <a:r>
              <a:rPr lang="fr-FR" dirty="0">
                <a:solidFill>
                  <a:srgbClr val="0000FF"/>
                </a:solidFill>
              </a:rPr>
              <a:t>te </a:t>
            </a:r>
            <a:r>
              <a:rPr lang="fr-FR" dirty="0">
                <a:solidFill>
                  <a:srgbClr val="FF0000"/>
                </a:solidFill>
              </a:rPr>
              <a:t>et</a:t>
            </a:r>
            <a:r>
              <a:rPr lang="fr-FR" dirty="0">
                <a:solidFill>
                  <a:srgbClr val="0000FF"/>
                </a:solidFill>
              </a:rPr>
              <a:t> pré</a:t>
            </a:r>
            <a:r>
              <a:rPr lang="fr-FR" dirty="0">
                <a:solidFill>
                  <a:srgbClr val="FF0000"/>
                </a:solidFill>
              </a:rPr>
              <a:t>sen</a:t>
            </a:r>
            <a:r>
              <a:rPr lang="fr-FR" dirty="0">
                <a:solidFill>
                  <a:srgbClr val="0000FF"/>
                </a:solidFill>
              </a:rPr>
              <a:t>te </a:t>
            </a:r>
            <a:r>
              <a:rPr lang="fr-FR" dirty="0">
                <a:solidFill>
                  <a:srgbClr val="FF0000"/>
                </a:solidFill>
              </a:rPr>
              <a:t>la</a:t>
            </a:r>
            <a:r>
              <a:rPr lang="fr-FR" dirty="0">
                <a:solidFill>
                  <a:srgbClr val="0000FF"/>
                </a:solidFill>
              </a:rPr>
              <a:t> mi</a:t>
            </a:r>
            <a:r>
              <a:rPr lang="fr-FR" dirty="0">
                <a:solidFill>
                  <a:srgbClr val="FF0000"/>
                </a:solidFill>
              </a:rPr>
              <a:t>ni</a:t>
            </a:r>
            <a:r>
              <a:rPr lang="fr-FR" dirty="0">
                <a:solidFill>
                  <a:srgbClr val="0000FF"/>
                </a:solidFill>
              </a:rPr>
              <a:t>-en</a:t>
            </a:r>
            <a:r>
              <a:rPr lang="fr-FR" dirty="0">
                <a:solidFill>
                  <a:srgbClr val="FF0000"/>
                </a:solidFill>
              </a:rPr>
              <a:t>tre</a:t>
            </a:r>
            <a:r>
              <a:rPr lang="fr-FR" dirty="0">
                <a:solidFill>
                  <a:srgbClr val="0000FF"/>
                </a:solidFill>
              </a:rPr>
              <a:t>pri</a:t>
            </a:r>
            <a:r>
              <a:rPr lang="fr-FR" dirty="0">
                <a:solidFill>
                  <a:srgbClr val="FF0000"/>
                </a:solidFill>
              </a:rPr>
              <a:t>se</a:t>
            </a:r>
            <a:br>
              <a:rPr lang="fr-FR" dirty="0"/>
            </a:br>
            <a:endParaRPr lang="fr-FR" sz="4400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2851D96-12A9-470E-B22E-0FC3A5C4FBF6}"/>
              </a:ext>
            </a:extLst>
          </p:cNvPr>
          <p:cNvSpPr/>
          <p:nvPr/>
        </p:nvSpPr>
        <p:spPr>
          <a:xfrm rot="5400000">
            <a:off x="6902388" y="3869186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La </a:t>
            </a:r>
            <a:r>
              <a:rPr lang="fr-FR" b="1" u="sng" dirty="0">
                <a:solidFill>
                  <a:srgbClr val="FF0000"/>
                </a:solidFill>
              </a:rPr>
              <a:t>com</a:t>
            </a:r>
            <a:r>
              <a:rPr lang="fr-FR" b="1" u="sng" dirty="0">
                <a:solidFill>
                  <a:srgbClr val="0000FF"/>
                </a:solidFill>
              </a:rPr>
              <a:t>mu</a:t>
            </a:r>
            <a:r>
              <a:rPr lang="fr-FR" b="1" u="sng" dirty="0">
                <a:solidFill>
                  <a:srgbClr val="FF0000"/>
                </a:solidFill>
              </a:rPr>
              <a:t>ni</a:t>
            </a:r>
            <a:r>
              <a:rPr lang="fr-FR" b="1" u="sng" dirty="0">
                <a:solidFill>
                  <a:srgbClr val="0000FF"/>
                </a:solidFill>
              </a:rPr>
              <a:t>ca</a:t>
            </a:r>
            <a:r>
              <a:rPr lang="fr-FR" b="1" u="sng" dirty="0">
                <a:solidFill>
                  <a:srgbClr val="FF0000"/>
                </a:solidFill>
              </a:rPr>
              <a:t>tion</a:t>
            </a:r>
            <a:r>
              <a:rPr lang="fr-FR" b="1" u="sng" dirty="0">
                <a:solidFill>
                  <a:srgbClr val="0000FF"/>
                </a:solidFill>
              </a:rPr>
              <a:t>: </a:t>
            </a:r>
          </a:p>
          <a:p>
            <a:pPr algn="ctr"/>
            <a:endParaRPr lang="fr-FR" dirty="0">
              <a:solidFill>
                <a:srgbClr val="0000FF"/>
              </a:solidFill>
            </a:endParaRPr>
          </a:p>
          <a:p>
            <a:pPr algn="ctr"/>
            <a:r>
              <a:rPr lang="fr-FR" dirty="0">
                <a:solidFill>
                  <a:srgbClr val="0000FF"/>
                </a:solidFill>
              </a:rPr>
              <a:t>-Pu</a:t>
            </a:r>
            <a:r>
              <a:rPr lang="fr-FR" dirty="0">
                <a:solidFill>
                  <a:srgbClr val="FF0000"/>
                </a:solidFill>
              </a:rPr>
              <a:t>bli</a:t>
            </a:r>
            <a:r>
              <a:rPr lang="fr-FR" dirty="0">
                <a:solidFill>
                  <a:srgbClr val="0000FF"/>
                </a:solidFill>
              </a:rPr>
              <a:t>ci</a:t>
            </a:r>
            <a:r>
              <a:rPr lang="fr-FR" dirty="0">
                <a:solidFill>
                  <a:srgbClr val="FF0000"/>
                </a:solidFill>
              </a:rPr>
              <a:t>té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, flyer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 , </a:t>
            </a:r>
            <a:r>
              <a:rPr lang="fr-FR" dirty="0">
                <a:solidFill>
                  <a:srgbClr val="FF0000"/>
                </a:solidFill>
              </a:rPr>
              <a:t>vi</a:t>
            </a:r>
            <a:r>
              <a:rPr lang="fr-FR" dirty="0">
                <a:solidFill>
                  <a:srgbClr val="0000FF"/>
                </a:solidFill>
              </a:rPr>
              <a:t>dé</a:t>
            </a:r>
            <a:r>
              <a:rPr lang="fr-FR" dirty="0">
                <a:solidFill>
                  <a:srgbClr val="FF0000"/>
                </a:solidFill>
              </a:rPr>
              <a:t>o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…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-Or</a:t>
            </a:r>
            <a:r>
              <a:rPr lang="fr-FR" dirty="0">
                <a:solidFill>
                  <a:srgbClr val="FF0000"/>
                </a:solidFill>
              </a:rPr>
              <a:t>ga</a:t>
            </a:r>
            <a:r>
              <a:rPr lang="fr-FR" dirty="0">
                <a:solidFill>
                  <a:srgbClr val="0000FF"/>
                </a:solidFill>
              </a:rPr>
              <a:t>ni</a:t>
            </a:r>
            <a:r>
              <a:rPr lang="fr-FR" dirty="0">
                <a:solidFill>
                  <a:srgbClr val="FF0000"/>
                </a:solidFill>
              </a:rPr>
              <a:t>sa</a:t>
            </a:r>
            <a:r>
              <a:rPr lang="fr-FR" dirty="0">
                <a:solidFill>
                  <a:srgbClr val="0000FF"/>
                </a:solidFill>
              </a:rPr>
              <a:t>tion </a:t>
            </a:r>
            <a:r>
              <a:rPr lang="fr-FR" dirty="0">
                <a:solidFill>
                  <a:srgbClr val="FF0000"/>
                </a:solidFill>
              </a:rPr>
              <a:t>des</a:t>
            </a:r>
            <a:r>
              <a:rPr lang="fr-FR" dirty="0">
                <a:solidFill>
                  <a:srgbClr val="0000FF"/>
                </a:solidFill>
              </a:rPr>
              <a:t> é</a:t>
            </a:r>
            <a:r>
              <a:rPr lang="fr-FR" dirty="0">
                <a:solidFill>
                  <a:srgbClr val="FF0000"/>
                </a:solidFill>
              </a:rPr>
              <a:t>vè</a:t>
            </a:r>
            <a:r>
              <a:rPr lang="fr-FR" dirty="0">
                <a:solidFill>
                  <a:srgbClr val="0000FF"/>
                </a:solidFill>
              </a:rPr>
              <a:t>ne</a:t>
            </a:r>
            <a:r>
              <a:rPr lang="fr-FR" dirty="0">
                <a:solidFill>
                  <a:srgbClr val="FF0000"/>
                </a:solidFill>
              </a:rPr>
              <a:t>men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, af</a:t>
            </a:r>
            <a:r>
              <a:rPr lang="fr-FR" dirty="0">
                <a:solidFill>
                  <a:srgbClr val="FF0000"/>
                </a:solidFill>
              </a:rPr>
              <a:t>fi</a:t>
            </a:r>
            <a:r>
              <a:rPr lang="fr-FR" dirty="0">
                <a:solidFill>
                  <a:srgbClr val="0000FF"/>
                </a:solidFill>
              </a:rPr>
              <a:t>che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…</a:t>
            </a:r>
            <a:br>
              <a:rPr lang="fr-FR" dirty="0"/>
            </a:br>
            <a:endParaRPr lang="fr-FR" sz="4400" dirty="0"/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D52C39FD-A57B-475E-B4D9-D53C75482F3A}"/>
              </a:ext>
            </a:extLst>
          </p:cNvPr>
          <p:cNvSpPr/>
          <p:nvPr/>
        </p:nvSpPr>
        <p:spPr>
          <a:xfrm>
            <a:off x="3391268" y="2330019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Ma</a:t>
            </a:r>
            <a:r>
              <a:rPr lang="fr-FR" b="1" u="sng" dirty="0">
                <a:solidFill>
                  <a:srgbClr val="FF0000"/>
                </a:solidFill>
              </a:rPr>
              <a:t>ga</a:t>
            </a:r>
            <a:r>
              <a:rPr lang="fr-FR" b="1" u="sng" dirty="0">
                <a:solidFill>
                  <a:srgbClr val="0000FF"/>
                </a:solidFill>
              </a:rPr>
              <a:t>si</a:t>
            </a:r>
            <a:r>
              <a:rPr lang="fr-FR" b="1" u="sng" dirty="0">
                <a:solidFill>
                  <a:srgbClr val="FF0000"/>
                </a:solidFill>
              </a:rPr>
              <a:t>nier</a:t>
            </a:r>
            <a:r>
              <a:rPr lang="fr-FR" b="1" u="sng" dirty="0">
                <a:solidFill>
                  <a:srgbClr val="0000FF"/>
                </a:solidFill>
              </a:rPr>
              <a:t>: </a:t>
            </a:r>
          </a:p>
          <a:p>
            <a:pPr algn="ctr"/>
            <a:endParaRPr lang="fr-FR" dirty="0">
              <a:solidFill>
                <a:srgbClr val="0000FF"/>
              </a:solidFill>
            </a:endParaRPr>
          </a:p>
          <a:p>
            <a:pPr algn="ctr"/>
            <a:r>
              <a:rPr lang="fr-FR" dirty="0">
                <a:solidFill>
                  <a:srgbClr val="0000FF"/>
                </a:solidFill>
              </a:rPr>
              <a:t>-Je </a:t>
            </a:r>
            <a:r>
              <a:rPr lang="fr-FR" dirty="0">
                <a:solidFill>
                  <a:srgbClr val="FF0000"/>
                </a:solidFill>
              </a:rPr>
              <a:t>vé</a:t>
            </a:r>
            <a:r>
              <a:rPr lang="fr-FR" dirty="0">
                <a:solidFill>
                  <a:srgbClr val="0000FF"/>
                </a:solidFill>
              </a:rPr>
              <a:t>ri</a:t>
            </a:r>
            <a:r>
              <a:rPr lang="fr-FR" dirty="0">
                <a:solidFill>
                  <a:srgbClr val="FF0000"/>
                </a:solidFill>
              </a:rPr>
              <a:t>fi</a:t>
            </a:r>
            <a:r>
              <a:rPr lang="fr-FR" dirty="0">
                <a:solidFill>
                  <a:srgbClr val="A6A6A6"/>
                </a:solidFill>
              </a:rPr>
              <a:t>e</a:t>
            </a:r>
            <a:r>
              <a:rPr lang="fr-FR" dirty="0">
                <a:solidFill>
                  <a:srgbClr val="0000FF"/>
                </a:solidFill>
              </a:rPr>
              <a:t> le </a:t>
            </a:r>
            <a:r>
              <a:rPr lang="fr-FR" dirty="0">
                <a:solidFill>
                  <a:srgbClr val="FF0000"/>
                </a:solidFill>
              </a:rPr>
              <a:t>stock</a:t>
            </a:r>
            <a:r>
              <a:rPr lang="fr-FR" dirty="0">
                <a:solidFill>
                  <a:srgbClr val="0000FF"/>
                </a:solidFill>
              </a:rPr>
              <a:t> de </a:t>
            </a:r>
            <a:r>
              <a:rPr lang="fr-FR" dirty="0">
                <a:solidFill>
                  <a:srgbClr val="FF0000"/>
                </a:solidFill>
              </a:rPr>
              <a:t>ma</a:t>
            </a:r>
            <a:r>
              <a:rPr lang="fr-FR" dirty="0">
                <a:solidFill>
                  <a:srgbClr val="0000FF"/>
                </a:solidFill>
              </a:rPr>
              <a:t>tiè</a:t>
            </a:r>
            <a:r>
              <a:rPr lang="fr-FR" dirty="0">
                <a:solidFill>
                  <a:srgbClr val="FF0000"/>
                </a:solidFill>
              </a:rPr>
              <a:t>re</a:t>
            </a:r>
            <a:r>
              <a:rPr lang="fr-FR" dirty="0">
                <a:solidFill>
                  <a:srgbClr val="0000FF"/>
                </a:solidFill>
              </a:rPr>
              <a:t> pre</a:t>
            </a:r>
            <a:r>
              <a:rPr lang="fr-FR" dirty="0">
                <a:solidFill>
                  <a:srgbClr val="FF0000"/>
                </a:solidFill>
              </a:rPr>
              <a:t>miè</a:t>
            </a:r>
            <a:r>
              <a:rPr lang="fr-FR" dirty="0">
                <a:solidFill>
                  <a:srgbClr val="0000FF"/>
                </a:solidFill>
              </a:rPr>
              <a:t>re</a:t>
            </a:r>
            <a:r>
              <a:rPr lang="fr-FR" dirty="0">
                <a:solidFill>
                  <a:srgbClr val="A6A6A6"/>
                </a:solidFill>
              </a:rPr>
              <a:t>s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</a:t>
            </a:r>
            <a:r>
              <a:rPr lang="fr-FR" dirty="0">
                <a:solidFill>
                  <a:srgbClr val="FF0000"/>
                </a:solidFill>
              </a:rPr>
              <a:t>Je</a:t>
            </a:r>
            <a:r>
              <a:rPr lang="fr-FR" dirty="0">
                <a:solidFill>
                  <a:srgbClr val="0000FF"/>
                </a:solidFill>
              </a:rPr>
              <a:t> vé</a:t>
            </a:r>
            <a:r>
              <a:rPr lang="fr-FR" dirty="0">
                <a:solidFill>
                  <a:srgbClr val="FF0000"/>
                </a:solidFill>
              </a:rPr>
              <a:t>ri</a:t>
            </a:r>
            <a:r>
              <a:rPr lang="fr-FR" dirty="0">
                <a:solidFill>
                  <a:srgbClr val="0000FF"/>
                </a:solidFill>
              </a:rPr>
              <a:t>fi</a:t>
            </a:r>
            <a:r>
              <a:rPr lang="fr-FR" dirty="0">
                <a:solidFill>
                  <a:srgbClr val="A6A6A6"/>
                </a:solidFill>
              </a:rPr>
              <a:t>e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le</a:t>
            </a:r>
            <a:r>
              <a:rPr lang="fr-FR" dirty="0">
                <a:solidFill>
                  <a:srgbClr val="0000FF"/>
                </a:solidFill>
              </a:rPr>
              <a:t> stock </a:t>
            </a:r>
            <a:r>
              <a:rPr lang="fr-FR" dirty="0">
                <a:solidFill>
                  <a:srgbClr val="FF0000"/>
                </a:solidFill>
              </a:rPr>
              <a:t>des</a:t>
            </a:r>
            <a:r>
              <a:rPr lang="fr-FR" dirty="0">
                <a:solidFill>
                  <a:srgbClr val="0000FF"/>
                </a:solidFill>
              </a:rPr>
              <a:t> pro</a:t>
            </a:r>
            <a:r>
              <a:rPr lang="fr-FR" dirty="0">
                <a:solidFill>
                  <a:srgbClr val="FF0000"/>
                </a:solidFill>
              </a:rPr>
              <a:t>dui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.</a:t>
            </a:r>
          </a:p>
          <a:p>
            <a:pPr algn="ctr"/>
            <a:r>
              <a:rPr lang="fr-FR" dirty="0">
                <a:solidFill>
                  <a:srgbClr val="0000FF"/>
                </a:solidFill>
              </a:rPr>
              <a:t>-Je </a:t>
            </a:r>
            <a:r>
              <a:rPr lang="fr-FR" dirty="0">
                <a:solidFill>
                  <a:srgbClr val="FF0000"/>
                </a:solidFill>
              </a:rPr>
              <a:t>ré</a:t>
            </a:r>
            <a:r>
              <a:rPr lang="fr-FR" dirty="0">
                <a:solidFill>
                  <a:srgbClr val="0000FF"/>
                </a:solidFill>
              </a:rPr>
              <a:t>cu</a:t>
            </a:r>
            <a:r>
              <a:rPr lang="fr-FR" dirty="0">
                <a:solidFill>
                  <a:srgbClr val="FF0000"/>
                </a:solidFill>
              </a:rPr>
              <a:t>pè</a:t>
            </a:r>
            <a:r>
              <a:rPr lang="fr-FR" dirty="0">
                <a:solidFill>
                  <a:srgbClr val="0000FF"/>
                </a:solidFill>
              </a:rPr>
              <a:t>re </a:t>
            </a:r>
            <a:r>
              <a:rPr lang="fr-FR" dirty="0">
                <a:solidFill>
                  <a:srgbClr val="FF0000"/>
                </a:solidFill>
              </a:rPr>
              <a:t>des</a:t>
            </a:r>
            <a:r>
              <a:rPr lang="fr-FR" dirty="0">
                <a:solidFill>
                  <a:srgbClr val="0000FF"/>
                </a:solidFill>
              </a:rPr>
              <a:t> ma</a:t>
            </a:r>
            <a:r>
              <a:rPr lang="fr-FR" dirty="0">
                <a:solidFill>
                  <a:srgbClr val="FF0000"/>
                </a:solidFill>
              </a:rPr>
              <a:t>tiè</a:t>
            </a:r>
            <a:r>
              <a:rPr lang="fr-FR" dirty="0">
                <a:solidFill>
                  <a:srgbClr val="0000FF"/>
                </a:solidFill>
              </a:rPr>
              <a:t>re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 </a:t>
            </a:r>
            <a:r>
              <a:rPr lang="fr-FR" dirty="0">
                <a:solidFill>
                  <a:srgbClr val="FF0000"/>
                </a:solidFill>
              </a:rPr>
              <a:t>pre</a:t>
            </a:r>
            <a:r>
              <a:rPr lang="fr-FR" dirty="0">
                <a:solidFill>
                  <a:srgbClr val="0000FF"/>
                </a:solidFill>
              </a:rPr>
              <a:t>miè</a:t>
            </a:r>
            <a:r>
              <a:rPr lang="fr-FR" dirty="0">
                <a:solidFill>
                  <a:srgbClr val="FF0000"/>
                </a:solidFill>
              </a:rPr>
              <a:t>re</a:t>
            </a:r>
            <a:r>
              <a:rPr lang="fr-FR" dirty="0">
                <a:solidFill>
                  <a:srgbClr val="A6A6A6"/>
                </a:solidFill>
              </a:rPr>
              <a:t>s</a:t>
            </a:r>
            <a:br>
              <a:rPr lang="fr-FR" dirty="0"/>
            </a:br>
            <a:endParaRPr lang="fr-FR" sz="4400" dirty="0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21F76A71-B0A2-4EB0-B0C9-73CD592B0061}"/>
              </a:ext>
            </a:extLst>
          </p:cNvPr>
          <p:cNvSpPr/>
          <p:nvPr/>
        </p:nvSpPr>
        <p:spPr>
          <a:xfrm rot="5400000">
            <a:off x="9331915" y="594066"/>
            <a:ext cx="3302493" cy="2186866"/>
          </a:xfrm>
          <a:prstGeom prst="round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i="1" dirty="0"/>
              <a:t>Mini-entreprise Recycl-cœur</a:t>
            </a:r>
          </a:p>
          <a:p>
            <a:pPr algn="ctr"/>
            <a:br>
              <a:rPr lang="fr-FR" dirty="0"/>
            </a:br>
            <a:r>
              <a:rPr lang="fr-FR" sz="3200" dirty="0"/>
              <a:t>Communication</a:t>
            </a:r>
            <a:endParaRPr lang="fr-FR" sz="4400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B5B1B1F-18D0-4DAF-99D7-523DB64349C9}"/>
              </a:ext>
            </a:extLst>
          </p:cNvPr>
          <p:cNvSpPr/>
          <p:nvPr/>
        </p:nvSpPr>
        <p:spPr>
          <a:xfrm rot="5400000">
            <a:off x="9331914" y="3858090"/>
            <a:ext cx="3302493" cy="226380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  <a:p>
            <a:pPr algn="ctr"/>
            <a:br>
              <a:rPr lang="fr-FR" b="1" u="sng" dirty="0"/>
            </a:br>
            <a:r>
              <a:rPr lang="fr-FR" b="1" u="sng" dirty="0">
                <a:solidFill>
                  <a:srgbClr val="0000FF"/>
                </a:solidFill>
              </a:rPr>
              <a:t>La </a:t>
            </a:r>
            <a:r>
              <a:rPr lang="fr-FR" b="1" u="sng" dirty="0">
                <a:solidFill>
                  <a:srgbClr val="FF0000"/>
                </a:solidFill>
              </a:rPr>
              <a:t>com</a:t>
            </a:r>
            <a:r>
              <a:rPr lang="fr-FR" b="1" u="sng" dirty="0">
                <a:solidFill>
                  <a:srgbClr val="0000FF"/>
                </a:solidFill>
              </a:rPr>
              <a:t>mu</a:t>
            </a:r>
            <a:r>
              <a:rPr lang="fr-FR" b="1" u="sng" dirty="0">
                <a:solidFill>
                  <a:srgbClr val="FF0000"/>
                </a:solidFill>
              </a:rPr>
              <a:t>ni</a:t>
            </a:r>
            <a:r>
              <a:rPr lang="fr-FR" b="1" u="sng" dirty="0">
                <a:solidFill>
                  <a:srgbClr val="0000FF"/>
                </a:solidFill>
              </a:rPr>
              <a:t>ca</a:t>
            </a:r>
            <a:r>
              <a:rPr lang="fr-FR" b="1" u="sng" dirty="0">
                <a:solidFill>
                  <a:srgbClr val="FF0000"/>
                </a:solidFill>
              </a:rPr>
              <a:t>tion</a:t>
            </a:r>
            <a:r>
              <a:rPr lang="fr-FR" b="1" u="sng" dirty="0">
                <a:solidFill>
                  <a:srgbClr val="0000FF"/>
                </a:solidFill>
              </a:rPr>
              <a:t>: </a:t>
            </a:r>
          </a:p>
          <a:p>
            <a:pPr algn="ctr"/>
            <a:endParaRPr lang="fr-FR" dirty="0">
              <a:solidFill>
                <a:srgbClr val="0000FF"/>
              </a:solidFill>
            </a:endParaRPr>
          </a:p>
          <a:p>
            <a:pPr algn="ctr"/>
            <a:r>
              <a:rPr lang="fr-FR" dirty="0">
                <a:solidFill>
                  <a:srgbClr val="0000FF"/>
                </a:solidFill>
              </a:rPr>
              <a:t>-Pu</a:t>
            </a:r>
            <a:r>
              <a:rPr lang="fr-FR" dirty="0">
                <a:solidFill>
                  <a:srgbClr val="FF0000"/>
                </a:solidFill>
              </a:rPr>
              <a:t>bli</a:t>
            </a:r>
            <a:r>
              <a:rPr lang="fr-FR" dirty="0">
                <a:solidFill>
                  <a:srgbClr val="0000FF"/>
                </a:solidFill>
              </a:rPr>
              <a:t>ci</a:t>
            </a:r>
            <a:r>
              <a:rPr lang="fr-FR" dirty="0">
                <a:solidFill>
                  <a:srgbClr val="FF0000"/>
                </a:solidFill>
              </a:rPr>
              <a:t>té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, flyer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 , </a:t>
            </a:r>
            <a:r>
              <a:rPr lang="fr-FR" dirty="0">
                <a:solidFill>
                  <a:srgbClr val="FF0000"/>
                </a:solidFill>
              </a:rPr>
              <a:t>vi</a:t>
            </a:r>
            <a:r>
              <a:rPr lang="fr-FR" dirty="0">
                <a:solidFill>
                  <a:srgbClr val="0000FF"/>
                </a:solidFill>
              </a:rPr>
              <a:t>dé</a:t>
            </a:r>
            <a:r>
              <a:rPr lang="fr-FR" dirty="0">
                <a:solidFill>
                  <a:srgbClr val="FF0000"/>
                </a:solidFill>
              </a:rPr>
              <a:t>o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…</a:t>
            </a:r>
            <a:br>
              <a:rPr lang="fr-FR" dirty="0">
                <a:solidFill>
                  <a:srgbClr val="0000FF"/>
                </a:solidFill>
              </a:rPr>
            </a:br>
            <a:r>
              <a:rPr lang="fr-FR" dirty="0">
                <a:solidFill>
                  <a:srgbClr val="0000FF"/>
                </a:solidFill>
              </a:rPr>
              <a:t>-Or</a:t>
            </a:r>
            <a:r>
              <a:rPr lang="fr-FR" dirty="0">
                <a:solidFill>
                  <a:srgbClr val="FF0000"/>
                </a:solidFill>
              </a:rPr>
              <a:t>ga</a:t>
            </a:r>
            <a:r>
              <a:rPr lang="fr-FR" dirty="0">
                <a:solidFill>
                  <a:srgbClr val="0000FF"/>
                </a:solidFill>
              </a:rPr>
              <a:t>ni</a:t>
            </a:r>
            <a:r>
              <a:rPr lang="fr-FR" dirty="0">
                <a:solidFill>
                  <a:srgbClr val="FF0000"/>
                </a:solidFill>
              </a:rPr>
              <a:t>sa</a:t>
            </a:r>
            <a:r>
              <a:rPr lang="fr-FR" dirty="0">
                <a:solidFill>
                  <a:srgbClr val="0000FF"/>
                </a:solidFill>
              </a:rPr>
              <a:t>tion </a:t>
            </a:r>
            <a:r>
              <a:rPr lang="fr-FR" dirty="0">
                <a:solidFill>
                  <a:srgbClr val="FF0000"/>
                </a:solidFill>
              </a:rPr>
              <a:t>des</a:t>
            </a:r>
            <a:r>
              <a:rPr lang="fr-FR" dirty="0">
                <a:solidFill>
                  <a:srgbClr val="0000FF"/>
                </a:solidFill>
              </a:rPr>
              <a:t> é</a:t>
            </a:r>
            <a:r>
              <a:rPr lang="fr-FR" dirty="0">
                <a:solidFill>
                  <a:srgbClr val="FF0000"/>
                </a:solidFill>
              </a:rPr>
              <a:t>vè</a:t>
            </a:r>
            <a:r>
              <a:rPr lang="fr-FR" dirty="0">
                <a:solidFill>
                  <a:srgbClr val="0000FF"/>
                </a:solidFill>
              </a:rPr>
              <a:t>ne</a:t>
            </a:r>
            <a:r>
              <a:rPr lang="fr-FR" dirty="0">
                <a:solidFill>
                  <a:srgbClr val="FF0000"/>
                </a:solidFill>
              </a:rPr>
              <a:t>men</a:t>
            </a:r>
            <a:r>
              <a:rPr lang="fr-FR" dirty="0">
                <a:solidFill>
                  <a:srgbClr val="A6A6A6"/>
                </a:solidFill>
              </a:rPr>
              <a:t>ts</a:t>
            </a:r>
            <a:r>
              <a:rPr lang="fr-FR" dirty="0">
                <a:solidFill>
                  <a:srgbClr val="0000FF"/>
                </a:solidFill>
              </a:rPr>
              <a:t> , af</a:t>
            </a:r>
            <a:r>
              <a:rPr lang="fr-FR" dirty="0">
                <a:solidFill>
                  <a:srgbClr val="FF0000"/>
                </a:solidFill>
              </a:rPr>
              <a:t>fi</a:t>
            </a:r>
            <a:r>
              <a:rPr lang="fr-FR" dirty="0">
                <a:solidFill>
                  <a:srgbClr val="0000FF"/>
                </a:solidFill>
              </a:rPr>
              <a:t>che</a:t>
            </a:r>
            <a:r>
              <a:rPr lang="fr-FR" dirty="0">
                <a:solidFill>
                  <a:srgbClr val="A6A6A6"/>
                </a:solidFill>
              </a:rPr>
              <a:t>s</a:t>
            </a:r>
            <a:r>
              <a:rPr lang="fr-FR" dirty="0">
                <a:solidFill>
                  <a:srgbClr val="0000FF"/>
                </a:solidFill>
              </a:rPr>
              <a:t>…</a:t>
            </a:r>
            <a:br>
              <a:rPr lang="fr-FR" dirty="0"/>
            </a:b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99579577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572</Words>
  <Application>Microsoft Office PowerPoint</Application>
  <PresentationFormat>Grand écran</PresentationFormat>
  <Paragraphs>170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Denorme</dc:creator>
  <cp:lastModifiedBy>Marion Denorme</cp:lastModifiedBy>
  <cp:revision>4</cp:revision>
  <dcterms:created xsi:type="dcterms:W3CDTF">2022-01-25T19:59:20Z</dcterms:created>
  <dcterms:modified xsi:type="dcterms:W3CDTF">2022-01-25T20:45:05Z</dcterms:modified>
</cp:coreProperties>
</file>